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393" r:id="rId3"/>
    <p:sldId id="276" r:id="rId4"/>
    <p:sldId id="257" r:id="rId5"/>
    <p:sldId id="307" r:id="rId6"/>
    <p:sldId id="394" r:id="rId7"/>
    <p:sldId id="395" r:id="rId8"/>
    <p:sldId id="347" r:id="rId9"/>
    <p:sldId id="346" r:id="rId10"/>
    <p:sldId id="269" r:id="rId11"/>
    <p:sldId id="268" r:id="rId12"/>
    <p:sldId id="267" r:id="rId13"/>
    <p:sldId id="266" r:id="rId14"/>
    <p:sldId id="265" r:id="rId15"/>
    <p:sldId id="264" r:id="rId16"/>
    <p:sldId id="263" r:id="rId17"/>
    <p:sldId id="333" r:id="rId18"/>
    <p:sldId id="262" r:id="rId19"/>
    <p:sldId id="261" r:id="rId20"/>
    <p:sldId id="260" r:id="rId21"/>
    <p:sldId id="270" r:id="rId22"/>
    <p:sldId id="328" r:id="rId23"/>
    <p:sldId id="348" r:id="rId24"/>
    <p:sldId id="329" r:id="rId25"/>
    <p:sldId id="349" r:id="rId26"/>
    <p:sldId id="271" r:id="rId27"/>
    <p:sldId id="350" r:id="rId28"/>
    <p:sldId id="272" r:id="rId29"/>
    <p:sldId id="334" r:id="rId30"/>
    <p:sldId id="337" r:id="rId31"/>
    <p:sldId id="273" r:id="rId32"/>
    <p:sldId id="274" r:id="rId33"/>
    <p:sldId id="275" r:id="rId34"/>
    <p:sldId id="335" r:id="rId35"/>
    <p:sldId id="336" r:id="rId36"/>
    <p:sldId id="343" r:id="rId37"/>
    <p:sldId id="354" r:id="rId38"/>
    <p:sldId id="355" r:id="rId39"/>
    <p:sldId id="351" r:id="rId40"/>
    <p:sldId id="352" r:id="rId41"/>
    <p:sldId id="277" r:id="rId42"/>
    <p:sldId id="278" r:id="rId43"/>
    <p:sldId id="288" r:id="rId44"/>
    <p:sldId id="279" r:id="rId45"/>
    <p:sldId id="353" r:id="rId46"/>
    <p:sldId id="285" r:id="rId47"/>
    <p:sldId id="286" r:id="rId48"/>
    <p:sldId id="287" r:id="rId49"/>
    <p:sldId id="289" r:id="rId50"/>
    <p:sldId id="290" r:id="rId51"/>
    <p:sldId id="291" r:id="rId52"/>
    <p:sldId id="330" r:id="rId53"/>
    <p:sldId id="292" r:id="rId54"/>
    <p:sldId id="317" r:id="rId55"/>
    <p:sldId id="318" r:id="rId56"/>
    <p:sldId id="319" r:id="rId57"/>
    <p:sldId id="320" r:id="rId58"/>
    <p:sldId id="293" r:id="rId59"/>
    <p:sldId id="339" r:id="rId60"/>
    <p:sldId id="322" r:id="rId61"/>
    <p:sldId id="323" r:id="rId62"/>
    <p:sldId id="324" r:id="rId63"/>
    <p:sldId id="325" r:id="rId64"/>
    <p:sldId id="294" r:id="rId65"/>
    <p:sldId id="331" r:id="rId66"/>
    <p:sldId id="295" r:id="rId67"/>
    <p:sldId id="296" r:id="rId68"/>
    <p:sldId id="297" r:id="rId69"/>
    <p:sldId id="298" r:id="rId70"/>
    <p:sldId id="299" r:id="rId71"/>
    <p:sldId id="305" r:id="rId72"/>
    <p:sldId id="326" r:id="rId73"/>
    <p:sldId id="300" r:id="rId74"/>
    <p:sldId id="301" r:id="rId75"/>
    <p:sldId id="302" r:id="rId76"/>
    <p:sldId id="303" r:id="rId77"/>
    <p:sldId id="360" r:id="rId78"/>
    <p:sldId id="387" r:id="rId79"/>
    <p:sldId id="388" r:id="rId80"/>
    <p:sldId id="391" r:id="rId81"/>
    <p:sldId id="392" r:id="rId82"/>
    <p:sldId id="378" r:id="rId83"/>
    <p:sldId id="382" r:id="rId84"/>
    <p:sldId id="379" r:id="rId85"/>
    <p:sldId id="380" r:id="rId86"/>
    <p:sldId id="381" r:id="rId87"/>
    <p:sldId id="383" r:id="rId88"/>
    <p:sldId id="384" r:id="rId89"/>
    <p:sldId id="385" r:id="rId90"/>
    <p:sldId id="386" r:id="rId91"/>
    <p:sldId id="389" r:id="rId92"/>
    <p:sldId id="390" r:id="rId93"/>
    <p:sldId id="361" r:id="rId94"/>
    <p:sldId id="362" r:id="rId95"/>
    <p:sldId id="363" r:id="rId96"/>
    <p:sldId id="364" r:id="rId97"/>
    <p:sldId id="365" r:id="rId98"/>
    <p:sldId id="366" r:id="rId99"/>
    <p:sldId id="367" r:id="rId100"/>
    <p:sldId id="368" r:id="rId101"/>
    <p:sldId id="369" r:id="rId102"/>
    <p:sldId id="370" r:id="rId103"/>
    <p:sldId id="371" r:id="rId104"/>
    <p:sldId id="372" r:id="rId105"/>
    <p:sldId id="373" r:id="rId106"/>
    <p:sldId id="374" r:id="rId107"/>
    <p:sldId id="304" r:id="rId10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al__ma_Sayfas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140"/>
      <c:rAngAx val="0"/>
      <c:perspective val="0"/>
    </c:view3D>
    <c:floor>
      <c:thickness val="0"/>
    </c:floor>
    <c:sideWall>
      <c:thickness val="0"/>
    </c:sideWall>
    <c:backWall>
      <c:thickness val="0"/>
    </c:backWall>
    <c:plotArea>
      <c:layout/>
      <c:pie3DChart>
        <c:varyColors val="1"/>
        <c:ser>
          <c:idx val="0"/>
          <c:order val="0"/>
          <c:tx>
            <c:strRef>
              <c:f>Sayfa1!$B$1</c:f>
              <c:strCache>
                <c:ptCount val="1"/>
                <c:pt idx="0">
                  <c:v>Satışlar</c:v>
                </c:pt>
              </c:strCache>
            </c:strRef>
          </c:tx>
          <c:spPr>
            <a:solidFill>
              <a:srgbClr val="00B050"/>
            </a:solidFill>
          </c:spPr>
          <c:dPt>
            <c:idx val="0"/>
            <c:bubble3D val="0"/>
            <c:spPr>
              <a:solidFill>
                <a:srgbClr val="C00000"/>
              </a:solidFill>
              <a:ln>
                <a:solidFill>
                  <a:schemeClr val="bg1"/>
                </a:solidFill>
              </a:ln>
            </c:spPr>
            <c:extLst>
              <c:ext xmlns:c16="http://schemas.microsoft.com/office/drawing/2014/chart" uri="{C3380CC4-5D6E-409C-BE32-E72D297353CC}">
                <c16:uniqueId val="{00000001-8D75-4BB5-B20E-744AFA7A0E6C}"/>
              </c:ext>
            </c:extLst>
          </c:dPt>
          <c:dPt>
            <c:idx val="1"/>
            <c:bubble3D val="0"/>
            <c:spPr>
              <a:solidFill>
                <a:srgbClr val="002060"/>
              </a:solidFill>
              <a:ln>
                <a:solidFill>
                  <a:schemeClr val="bg1"/>
                </a:solidFill>
              </a:ln>
            </c:spPr>
            <c:extLst>
              <c:ext xmlns:c16="http://schemas.microsoft.com/office/drawing/2014/chart" uri="{C3380CC4-5D6E-409C-BE32-E72D297353CC}">
                <c16:uniqueId val="{00000003-8D75-4BB5-B20E-744AFA7A0E6C}"/>
              </c:ext>
            </c:extLst>
          </c:dPt>
          <c:dPt>
            <c:idx val="2"/>
            <c:bubble3D val="0"/>
            <c:spPr>
              <a:solidFill>
                <a:srgbClr val="00B050"/>
              </a:solidFill>
              <a:ln>
                <a:solidFill>
                  <a:schemeClr val="bg1"/>
                </a:solidFill>
              </a:ln>
            </c:spPr>
            <c:extLst>
              <c:ext xmlns:c16="http://schemas.microsoft.com/office/drawing/2014/chart" uri="{C3380CC4-5D6E-409C-BE32-E72D297353CC}">
                <c16:uniqueId val="{00000005-8D75-4BB5-B20E-744AFA7A0E6C}"/>
              </c:ext>
            </c:extLst>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Sayfa1!$A$2:$A$4</c:f>
              <c:strCache>
                <c:ptCount val="3"/>
                <c:pt idx="0">
                  <c:v>Tehlikeli hareket</c:v>
                </c:pt>
                <c:pt idx="1">
                  <c:v>Uygun olmayan çalışma ortamı</c:v>
                </c:pt>
                <c:pt idx="2">
                  <c:v>Sebebi Bilinmeyen</c:v>
                </c:pt>
              </c:strCache>
            </c:strRef>
          </c:cat>
          <c:val>
            <c:numRef>
              <c:f>Sayfa1!$B$2:$B$4</c:f>
              <c:numCache>
                <c:formatCode>0%</c:formatCode>
                <c:ptCount val="3"/>
                <c:pt idx="0">
                  <c:v>0.88000000000000111</c:v>
                </c:pt>
                <c:pt idx="1">
                  <c:v>0.1</c:v>
                </c:pt>
                <c:pt idx="2">
                  <c:v>2.0000000000000039E-2</c:v>
                </c:pt>
              </c:numCache>
            </c:numRef>
          </c:val>
          <c:extLst>
            <c:ext xmlns:c16="http://schemas.microsoft.com/office/drawing/2014/chart" uri="{C3380CC4-5D6E-409C-BE32-E72D297353CC}">
              <c16:uniqueId val="{00000006-8D75-4BB5-B20E-744AFA7A0E6C}"/>
            </c:ext>
          </c:extLst>
        </c:ser>
        <c:dLbls>
          <c:showLegendKey val="0"/>
          <c:showVal val="0"/>
          <c:showCatName val="0"/>
          <c:showSerName val="0"/>
          <c:showPercent val="0"/>
          <c:showBubbleSize val="0"/>
          <c:showLeaderLines val="1"/>
        </c:dLbls>
      </c:pie3DChart>
    </c:plotArea>
    <c:legend>
      <c:legendPos val="r"/>
      <c:overlay val="0"/>
    </c:legend>
    <c:plotVisOnly val="1"/>
    <c:dispBlanksAs val="zero"/>
    <c:showDLblsOverMax val="0"/>
  </c:chart>
  <c:txPr>
    <a:bodyPr/>
    <a:lstStyle/>
    <a:p>
      <a:pPr>
        <a:defRPr sz="1800"/>
      </a:pPr>
      <a:endParaRPr lang="tr-TR"/>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8C2150-8BDB-4348-BC0D-019EB2397780}"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tr-TR"/>
        </a:p>
      </dgm:t>
    </dgm:pt>
    <dgm:pt modelId="{0DF37D40-68A2-488E-8BFD-695933780318}">
      <dgm:prSet phldrT="[Metin]"/>
      <dgm:spPr/>
      <dgm:t>
        <a:bodyPr/>
        <a:lstStyle/>
        <a:p>
          <a:r>
            <a:rPr lang="tr-TR" dirty="0" smtClean="0"/>
            <a:t>En fazla iş kazaları haftanın ilk çalışma gününde</a:t>
          </a:r>
          <a:endParaRPr lang="tr-TR" dirty="0"/>
        </a:p>
      </dgm:t>
    </dgm:pt>
    <dgm:pt modelId="{9EF64D38-EF27-47FB-B42F-2636EDE23F19}" type="parTrans" cxnId="{DBE49D55-0BAB-4BB5-95B0-72B981956086}">
      <dgm:prSet/>
      <dgm:spPr/>
      <dgm:t>
        <a:bodyPr/>
        <a:lstStyle/>
        <a:p>
          <a:endParaRPr lang="tr-TR"/>
        </a:p>
      </dgm:t>
    </dgm:pt>
    <dgm:pt modelId="{67E43E4A-88DF-4472-84B8-28FE6EFFF897}" type="sibTrans" cxnId="{DBE49D55-0BAB-4BB5-95B0-72B981956086}">
      <dgm:prSet/>
      <dgm:spPr/>
      <dgm:t>
        <a:bodyPr/>
        <a:lstStyle/>
        <a:p>
          <a:endParaRPr lang="tr-TR"/>
        </a:p>
      </dgm:t>
    </dgm:pt>
    <dgm:pt modelId="{2AC85842-32A2-43E5-8E01-8CFAAE6D5D62}">
      <dgm:prSet phldrT="[Metin]"/>
      <dgm:spPr/>
      <dgm:t>
        <a:bodyPr/>
        <a:lstStyle/>
        <a:p>
          <a:r>
            <a:rPr lang="tr-TR" dirty="0" smtClean="0"/>
            <a:t>En fazla iş kazaları işin ilk saatinde</a:t>
          </a:r>
          <a:endParaRPr lang="tr-TR" dirty="0"/>
        </a:p>
      </dgm:t>
    </dgm:pt>
    <dgm:pt modelId="{83C3E9CD-615A-4679-BC2E-06C2C76719F1}" type="parTrans" cxnId="{7F0C6103-D504-486B-9025-6986F57CB0E2}">
      <dgm:prSet/>
      <dgm:spPr/>
      <dgm:t>
        <a:bodyPr/>
        <a:lstStyle/>
        <a:p>
          <a:endParaRPr lang="tr-TR"/>
        </a:p>
      </dgm:t>
    </dgm:pt>
    <dgm:pt modelId="{CA0A2AC0-7E0C-4939-8B6C-B9484871C98E}" type="sibTrans" cxnId="{7F0C6103-D504-486B-9025-6986F57CB0E2}">
      <dgm:prSet/>
      <dgm:spPr/>
      <dgm:t>
        <a:bodyPr/>
        <a:lstStyle/>
        <a:p>
          <a:endParaRPr lang="tr-TR"/>
        </a:p>
      </dgm:t>
    </dgm:pt>
    <dgm:pt modelId="{FA68C721-B227-4B6D-8B02-3DEC6AF31DC5}">
      <dgm:prSet phldrT="[Metin]"/>
      <dgm:spPr/>
      <dgm:t>
        <a:bodyPr/>
        <a:lstStyle/>
        <a:p>
          <a:r>
            <a:rPr lang="tr-TR" smtClean="0"/>
            <a:t>En fazla iş kazaları 18-24 yaş grubundadır</a:t>
          </a:r>
          <a:endParaRPr lang="tr-TR" dirty="0"/>
        </a:p>
      </dgm:t>
    </dgm:pt>
    <dgm:pt modelId="{1B1544CB-CE7C-48BF-B8F5-5EF8B17D6A4D}" type="parTrans" cxnId="{65257FF4-BBAA-4334-9FD3-600F4BF8EA98}">
      <dgm:prSet/>
      <dgm:spPr/>
      <dgm:t>
        <a:bodyPr/>
        <a:lstStyle/>
        <a:p>
          <a:endParaRPr lang="tr-TR"/>
        </a:p>
      </dgm:t>
    </dgm:pt>
    <dgm:pt modelId="{FFFBDEF6-640D-425D-91AF-E7D8E94F3A3E}" type="sibTrans" cxnId="{65257FF4-BBAA-4334-9FD3-600F4BF8EA98}">
      <dgm:prSet/>
      <dgm:spPr/>
      <dgm:t>
        <a:bodyPr/>
        <a:lstStyle/>
        <a:p>
          <a:endParaRPr lang="tr-TR"/>
        </a:p>
      </dgm:t>
    </dgm:pt>
    <dgm:pt modelId="{15335D55-4048-4C55-A7AC-9BD0C4FA8F62}" type="pres">
      <dgm:prSet presAssocID="{F58C2150-8BDB-4348-BC0D-019EB2397780}" presName="linear" presStyleCnt="0">
        <dgm:presLayoutVars>
          <dgm:dir/>
          <dgm:resizeHandles val="exact"/>
        </dgm:presLayoutVars>
      </dgm:prSet>
      <dgm:spPr/>
      <dgm:t>
        <a:bodyPr/>
        <a:lstStyle/>
        <a:p>
          <a:endParaRPr lang="tr-TR"/>
        </a:p>
      </dgm:t>
    </dgm:pt>
    <dgm:pt modelId="{4AF4DD76-9994-4BFD-904D-9DA692B9EE36}" type="pres">
      <dgm:prSet presAssocID="{0DF37D40-68A2-488E-8BFD-695933780318}" presName="comp" presStyleCnt="0"/>
      <dgm:spPr/>
    </dgm:pt>
    <dgm:pt modelId="{0C252701-4074-40D0-95D1-BA3C7A367153}" type="pres">
      <dgm:prSet presAssocID="{0DF37D40-68A2-488E-8BFD-695933780318}" presName="box" presStyleLbl="node1" presStyleIdx="0" presStyleCnt="3"/>
      <dgm:spPr/>
      <dgm:t>
        <a:bodyPr/>
        <a:lstStyle/>
        <a:p>
          <a:endParaRPr lang="tr-TR"/>
        </a:p>
      </dgm:t>
    </dgm:pt>
    <dgm:pt modelId="{31F18F80-8814-40B0-85F4-A3B9997EE939}" type="pres">
      <dgm:prSet presAssocID="{0DF37D40-68A2-488E-8BFD-695933780318}"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pt>
    <dgm:pt modelId="{5E6CA8C2-FF13-4A6D-AC30-611CE8DDA049}" type="pres">
      <dgm:prSet presAssocID="{0DF37D40-68A2-488E-8BFD-695933780318}" presName="text" presStyleLbl="node1" presStyleIdx="0" presStyleCnt="3">
        <dgm:presLayoutVars>
          <dgm:bulletEnabled val="1"/>
        </dgm:presLayoutVars>
      </dgm:prSet>
      <dgm:spPr/>
      <dgm:t>
        <a:bodyPr/>
        <a:lstStyle/>
        <a:p>
          <a:endParaRPr lang="tr-TR"/>
        </a:p>
      </dgm:t>
    </dgm:pt>
    <dgm:pt modelId="{1871C95F-DCE5-4003-8E58-9D497FC4178D}" type="pres">
      <dgm:prSet presAssocID="{67E43E4A-88DF-4472-84B8-28FE6EFFF897}" presName="spacer" presStyleCnt="0"/>
      <dgm:spPr/>
    </dgm:pt>
    <dgm:pt modelId="{247080BD-C929-489C-8ED2-C9B6B2EAFA60}" type="pres">
      <dgm:prSet presAssocID="{2AC85842-32A2-43E5-8E01-8CFAAE6D5D62}" presName="comp" presStyleCnt="0"/>
      <dgm:spPr/>
    </dgm:pt>
    <dgm:pt modelId="{A0C36740-FB23-4172-B287-1EE762CEEFC4}" type="pres">
      <dgm:prSet presAssocID="{2AC85842-32A2-43E5-8E01-8CFAAE6D5D62}" presName="box" presStyleLbl="node1" presStyleIdx="1" presStyleCnt="3"/>
      <dgm:spPr/>
      <dgm:t>
        <a:bodyPr/>
        <a:lstStyle/>
        <a:p>
          <a:endParaRPr lang="tr-TR"/>
        </a:p>
      </dgm:t>
    </dgm:pt>
    <dgm:pt modelId="{C4D5AAAD-C8B8-4206-8160-60B6CFB2682E}" type="pres">
      <dgm:prSet presAssocID="{2AC85842-32A2-43E5-8E01-8CFAAE6D5D62}" presName="img" presStyleLbl="fgImgPlac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pt>
    <dgm:pt modelId="{AAF31738-6486-4272-B702-9C2BE072AD5A}" type="pres">
      <dgm:prSet presAssocID="{2AC85842-32A2-43E5-8E01-8CFAAE6D5D62}" presName="text" presStyleLbl="node1" presStyleIdx="1" presStyleCnt="3">
        <dgm:presLayoutVars>
          <dgm:bulletEnabled val="1"/>
        </dgm:presLayoutVars>
      </dgm:prSet>
      <dgm:spPr/>
      <dgm:t>
        <a:bodyPr/>
        <a:lstStyle/>
        <a:p>
          <a:endParaRPr lang="tr-TR"/>
        </a:p>
      </dgm:t>
    </dgm:pt>
    <dgm:pt modelId="{8A3D02ED-2797-4073-AB21-D1EDF058423F}" type="pres">
      <dgm:prSet presAssocID="{CA0A2AC0-7E0C-4939-8B6C-B9484871C98E}" presName="spacer" presStyleCnt="0"/>
      <dgm:spPr/>
    </dgm:pt>
    <dgm:pt modelId="{F086ED94-7F20-47EF-8152-97D179ABF0DD}" type="pres">
      <dgm:prSet presAssocID="{FA68C721-B227-4B6D-8B02-3DEC6AF31DC5}" presName="comp" presStyleCnt="0"/>
      <dgm:spPr/>
    </dgm:pt>
    <dgm:pt modelId="{D98CD5A3-B1EA-4387-A019-8F4CBAB0B9E1}" type="pres">
      <dgm:prSet presAssocID="{FA68C721-B227-4B6D-8B02-3DEC6AF31DC5}" presName="box" presStyleLbl="node1" presStyleIdx="2" presStyleCnt="3"/>
      <dgm:spPr/>
      <dgm:t>
        <a:bodyPr/>
        <a:lstStyle/>
        <a:p>
          <a:endParaRPr lang="tr-TR"/>
        </a:p>
      </dgm:t>
    </dgm:pt>
    <dgm:pt modelId="{49041BC6-B567-4B91-B5D2-70BB0B765B69}" type="pres">
      <dgm:prSet presAssocID="{FA68C721-B227-4B6D-8B02-3DEC6AF31DC5}" presName="img"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pt>
    <dgm:pt modelId="{3471BC8D-F51A-4D11-AA2D-D0B9C54D5FCF}" type="pres">
      <dgm:prSet presAssocID="{FA68C721-B227-4B6D-8B02-3DEC6AF31DC5}" presName="text" presStyleLbl="node1" presStyleIdx="2" presStyleCnt="3">
        <dgm:presLayoutVars>
          <dgm:bulletEnabled val="1"/>
        </dgm:presLayoutVars>
      </dgm:prSet>
      <dgm:spPr/>
      <dgm:t>
        <a:bodyPr/>
        <a:lstStyle/>
        <a:p>
          <a:endParaRPr lang="tr-TR"/>
        </a:p>
      </dgm:t>
    </dgm:pt>
  </dgm:ptLst>
  <dgm:cxnLst>
    <dgm:cxn modelId="{7F0C6103-D504-486B-9025-6986F57CB0E2}" srcId="{F58C2150-8BDB-4348-BC0D-019EB2397780}" destId="{2AC85842-32A2-43E5-8E01-8CFAAE6D5D62}" srcOrd="1" destOrd="0" parTransId="{83C3E9CD-615A-4679-BC2E-06C2C76719F1}" sibTransId="{CA0A2AC0-7E0C-4939-8B6C-B9484871C98E}"/>
    <dgm:cxn modelId="{7C2E088A-52FD-413E-88E4-CF15A409A3B3}" type="presOf" srcId="{FA68C721-B227-4B6D-8B02-3DEC6AF31DC5}" destId="{D98CD5A3-B1EA-4387-A019-8F4CBAB0B9E1}" srcOrd="0" destOrd="0" presId="urn:microsoft.com/office/officeart/2005/8/layout/vList4#1"/>
    <dgm:cxn modelId="{DBE49D55-0BAB-4BB5-95B0-72B981956086}" srcId="{F58C2150-8BDB-4348-BC0D-019EB2397780}" destId="{0DF37D40-68A2-488E-8BFD-695933780318}" srcOrd="0" destOrd="0" parTransId="{9EF64D38-EF27-47FB-B42F-2636EDE23F19}" sibTransId="{67E43E4A-88DF-4472-84B8-28FE6EFFF897}"/>
    <dgm:cxn modelId="{EC13265E-553E-45AA-B3B3-BD69136B0DC9}" type="presOf" srcId="{2AC85842-32A2-43E5-8E01-8CFAAE6D5D62}" destId="{A0C36740-FB23-4172-B287-1EE762CEEFC4}" srcOrd="0" destOrd="0" presId="urn:microsoft.com/office/officeart/2005/8/layout/vList4#1"/>
    <dgm:cxn modelId="{65257FF4-BBAA-4334-9FD3-600F4BF8EA98}" srcId="{F58C2150-8BDB-4348-BC0D-019EB2397780}" destId="{FA68C721-B227-4B6D-8B02-3DEC6AF31DC5}" srcOrd="2" destOrd="0" parTransId="{1B1544CB-CE7C-48BF-B8F5-5EF8B17D6A4D}" sibTransId="{FFFBDEF6-640D-425D-91AF-E7D8E94F3A3E}"/>
    <dgm:cxn modelId="{7AB2F786-1743-4AAF-937F-0FF195CDDFCC}" type="presOf" srcId="{0DF37D40-68A2-488E-8BFD-695933780318}" destId="{0C252701-4074-40D0-95D1-BA3C7A367153}" srcOrd="0" destOrd="0" presId="urn:microsoft.com/office/officeart/2005/8/layout/vList4#1"/>
    <dgm:cxn modelId="{7CF523BE-E595-4D46-92D0-C0CE17B0C710}" type="presOf" srcId="{FA68C721-B227-4B6D-8B02-3DEC6AF31DC5}" destId="{3471BC8D-F51A-4D11-AA2D-D0B9C54D5FCF}" srcOrd="1" destOrd="0" presId="urn:microsoft.com/office/officeart/2005/8/layout/vList4#1"/>
    <dgm:cxn modelId="{30C58C71-E9A7-4317-840A-C2D3EEA4A1E7}" type="presOf" srcId="{F58C2150-8BDB-4348-BC0D-019EB2397780}" destId="{15335D55-4048-4C55-A7AC-9BD0C4FA8F62}" srcOrd="0" destOrd="0" presId="urn:microsoft.com/office/officeart/2005/8/layout/vList4#1"/>
    <dgm:cxn modelId="{0169F7CA-1F34-4ABA-AD86-1AC2F21A489F}" type="presOf" srcId="{0DF37D40-68A2-488E-8BFD-695933780318}" destId="{5E6CA8C2-FF13-4A6D-AC30-611CE8DDA049}" srcOrd="1" destOrd="0" presId="urn:microsoft.com/office/officeart/2005/8/layout/vList4#1"/>
    <dgm:cxn modelId="{1AD38D1E-AB93-43D7-9F9E-42FAF39FE49F}" type="presOf" srcId="{2AC85842-32A2-43E5-8E01-8CFAAE6D5D62}" destId="{AAF31738-6486-4272-B702-9C2BE072AD5A}" srcOrd="1" destOrd="0" presId="urn:microsoft.com/office/officeart/2005/8/layout/vList4#1"/>
    <dgm:cxn modelId="{D539345C-A7B7-41F2-BDC4-7382CBC33E02}" type="presParOf" srcId="{15335D55-4048-4C55-A7AC-9BD0C4FA8F62}" destId="{4AF4DD76-9994-4BFD-904D-9DA692B9EE36}" srcOrd="0" destOrd="0" presId="urn:microsoft.com/office/officeart/2005/8/layout/vList4#1"/>
    <dgm:cxn modelId="{E690CE82-1098-4248-B5C9-A768A59DF1C3}" type="presParOf" srcId="{4AF4DD76-9994-4BFD-904D-9DA692B9EE36}" destId="{0C252701-4074-40D0-95D1-BA3C7A367153}" srcOrd="0" destOrd="0" presId="urn:microsoft.com/office/officeart/2005/8/layout/vList4#1"/>
    <dgm:cxn modelId="{6D283F8F-D2C3-4125-A777-E53F7A23A69C}" type="presParOf" srcId="{4AF4DD76-9994-4BFD-904D-9DA692B9EE36}" destId="{31F18F80-8814-40B0-85F4-A3B9997EE939}" srcOrd="1" destOrd="0" presId="urn:microsoft.com/office/officeart/2005/8/layout/vList4#1"/>
    <dgm:cxn modelId="{F8B1C6F1-CE7C-4ADC-BC89-CF28670BE0A1}" type="presParOf" srcId="{4AF4DD76-9994-4BFD-904D-9DA692B9EE36}" destId="{5E6CA8C2-FF13-4A6D-AC30-611CE8DDA049}" srcOrd="2" destOrd="0" presId="urn:microsoft.com/office/officeart/2005/8/layout/vList4#1"/>
    <dgm:cxn modelId="{D820EEB9-95B2-4595-B9A3-803A48D60082}" type="presParOf" srcId="{15335D55-4048-4C55-A7AC-9BD0C4FA8F62}" destId="{1871C95F-DCE5-4003-8E58-9D497FC4178D}" srcOrd="1" destOrd="0" presId="urn:microsoft.com/office/officeart/2005/8/layout/vList4#1"/>
    <dgm:cxn modelId="{55A44EB3-952B-4CD2-BB19-CE6F0DBFD1EB}" type="presParOf" srcId="{15335D55-4048-4C55-A7AC-9BD0C4FA8F62}" destId="{247080BD-C929-489C-8ED2-C9B6B2EAFA60}" srcOrd="2" destOrd="0" presId="urn:microsoft.com/office/officeart/2005/8/layout/vList4#1"/>
    <dgm:cxn modelId="{0317C34A-6A0F-450E-AEF0-A4D2D497CC8D}" type="presParOf" srcId="{247080BD-C929-489C-8ED2-C9B6B2EAFA60}" destId="{A0C36740-FB23-4172-B287-1EE762CEEFC4}" srcOrd="0" destOrd="0" presId="urn:microsoft.com/office/officeart/2005/8/layout/vList4#1"/>
    <dgm:cxn modelId="{4D1FF2AC-721B-4B95-94D9-3D00BF820CC9}" type="presParOf" srcId="{247080BD-C929-489C-8ED2-C9B6B2EAFA60}" destId="{C4D5AAAD-C8B8-4206-8160-60B6CFB2682E}" srcOrd="1" destOrd="0" presId="urn:microsoft.com/office/officeart/2005/8/layout/vList4#1"/>
    <dgm:cxn modelId="{46B57013-5D06-4B75-8F52-FB469B32727E}" type="presParOf" srcId="{247080BD-C929-489C-8ED2-C9B6B2EAFA60}" destId="{AAF31738-6486-4272-B702-9C2BE072AD5A}" srcOrd="2" destOrd="0" presId="urn:microsoft.com/office/officeart/2005/8/layout/vList4#1"/>
    <dgm:cxn modelId="{94822F63-E260-44F5-95D6-1D582B08082F}" type="presParOf" srcId="{15335D55-4048-4C55-A7AC-9BD0C4FA8F62}" destId="{8A3D02ED-2797-4073-AB21-D1EDF058423F}" srcOrd="3" destOrd="0" presId="urn:microsoft.com/office/officeart/2005/8/layout/vList4#1"/>
    <dgm:cxn modelId="{C451E355-4064-4157-B910-247AC7B10886}" type="presParOf" srcId="{15335D55-4048-4C55-A7AC-9BD0C4FA8F62}" destId="{F086ED94-7F20-47EF-8152-97D179ABF0DD}" srcOrd="4" destOrd="0" presId="urn:microsoft.com/office/officeart/2005/8/layout/vList4#1"/>
    <dgm:cxn modelId="{96F4DDB7-65BC-40CB-A411-C2B1F2FCF11B}" type="presParOf" srcId="{F086ED94-7F20-47EF-8152-97D179ABF0DD}" destId="{D98CD5A3-B1EA-4387-A019-8F4CBAB0B9E1}" srcOrd="0" destOrd="0" presId="urn:microsoft.com/office/officeart/2005/8/layout/vList4#1"/>
    <dgm:cxn modelId="{99FFCCD2-1E95-4134-9B4D-4E6F751CF149}" type="presParOf" srcId="{F086ED94-7F20-47EF-8152-97D179ABF0DD}" destId="{49041BC6-B567-4B91-B5D2-70BB0B765B69}" srcOrd="1" destOrd="0" presId="urn:microsoft.com/office/officeart/2005/8/layout/vList4#1"/>
    <dgm:cxn modelId="{D1BF17B0-6463-4AE6-9D11-F8D85E4F254C}" type="presParOf" srcId="{F086ED94-7F20-47EF-8152-97D179ABF0DD}" destId="{3471BC8D-F51A-4D11-AA2D-D0B9C54D5FCF}"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1A9A83-608D-4FA1-BEEF-F940F679B021}" type="doc">
      <dgm:prSet loTypeId="urn:microsoft.com/office/officeart/2005/8/layout/hierarchy3" loCatId="hierarchy" qsTypeId="urn:microsoft.com/office/officeart/2005/8/quickstyle/3d4" qsCatId="3D" csTypeId="urn:microsoft.com/office/officeart/2005/8/colors/accent1_2" csCatId="accent1" phldr="1"/>
      <dgm:spPr/>
      <dgm:t>
        <a:bodyPr/>
        <a:lstStyle/>
        <a:p>
          <a:endParaRPr lang="tr-TR"/>
        </a:p>
      </dgm:t>
    </dgm:pt>
    <dgm:pt modelId="{7654692E-0194-478C-BD39-EAE667755CE0}">
      <dgm:prSet phldrT="[Metin]"/>
      <dgm:spPr/>
      <dgm:t>
        <a:bodyPr/>
        <a:lstStyle/>
        <a:p>
          <a:r>
            <a:rPr lang="tr-TR" dirty="0" smtClean="0"/>
            <a:t>ÇALIŞAN</a:t>
          </a:r>
          <a:endParaRPr lang="tr-TR" dirty="0"/>
        </a:p>
      </dgm:t>
    </dgm:pt>
    <dgm:pt modelId="{06531141-5B80-4EC6-A803-6A1EB7068187}" type="parTrans" cxnId="{A89F3A23-D739-4552-9EFF-014FF1AFB4C5}">
      <dgm:prSet/>
      <dgm:spPr/>
      <dgm:t>
        <a:bodyPr/>
        <a:lstStyle/>
        <a:p>
          <a:endParaRPr lang="tr-TR"/>
        </a:p>
      </dgm:t>
    </dgm:pt>
    <dgm:pt modelId="{92112005-C354-455D-9C16-6A05E06382F5}" type="sibTrans" cxnId="{A89F3A23-D739-4552-9EFF-014FF1AFB4C5}">
      <dgm:prSet/>
      <dgm:spPr/>
      <dgm:t>
        <a:bodyPr/>
        <a:lstStyle/>
        <a:p>
          <a:endParaRPr lang="tr-TR"/>
        </a:p>
      </dgm:t>
    </dgm:pt>
    <dgm:pt modelId="{4BB4A730-13DC-4A2A-AD2A-CB1630B2E690}">
      <dgm:prSet phldrT="[Metin]"/>
      <dgm:spPr/>
      <dgm:t>
        <a:bodyPr/>
        <a:lstStyle/>
        <a:p>
          <a:r>
            <a:rPr lang="tr-TR" dirty="0" smtClean="0"/>
            <a:t>YARALANMA</a:t>
          </a:r>
          <a:endParaRPr lang="tr-TR" dirty="0"/>
        </a:p>
      </dgm:t>
    </dgm:pt>
    <dgm:pt modelId="{35B4ECAD-F714-49C4-9B92-6C45A2CE1BFD}" type="parTrans" cxnId="{BA29653D-EFD7-4284-948E-DFAAD9CC8DC0}">
      <dgm:prSet/>
      <dgm:spPr/>
      <dgm:t>
        <a:bodyPr/>
        <a:lstStyle/>
        <a:p>
          <a:endParaRPr lang="tr-TR"/>
        </a:p>
      </dgm:t>
    </dgm:pt>
    <dgm:pt modelId="{84799CAB-2641-485D-9437-4058C77BAB00}" type="sibTrans" cxnId="{BA29653D-EFD7-4284-948E-DFAAD9CC8DC0}">
      <dgm:prSet/>
      <dgm:spPr/>
      <dgm:t>
        <a:bodyPr/>
        <a:lstStyle/>
        <a:p>
          <a:endParaRPr lang="tr-TR"/>
        </a:p>
      </dgm:t>
    </dgm:pt>
    <dgm:pt modelId="{EF0DC1C3-1597-498E-B701-94B27FF65D9D}">
      <dgm:prSet/>
      <dgm:spPr/>
      <dgm:t>
        <a:bodyPr/>
        <a:lstStyle/>
        <a:p>
          <a:r>
            <a:rPr lang="tr-TR" dirty="0" smtClean="0"/>
            <a:t>İŞYERİ</a:t>
          </a:r>
          <a:endParaRPr lang="tr-TR" dirty="0"/>
        </a:p>
      </dgm:t>
    </dgm:pt>
    <dgm:pt modelId="{05A1116A-C6BE-457B-96A9-6A4F5994C164}" type="parTrans" cxnId="{243293E4-DE36-47E3-A96E-ADE67000AA54}">
      <dgm:prSet/>
      <dgm:spPr/>
      <dgm:t>
        <a:bodyPr/>
        <a:lstStyle/>
        <a:p>
          <a:endParaRPr lang="tr-TR"/>
        </a:p>
      </dgm:t>
    </dgm:pt>
    <dgm:pt modelId="{7813EF1B-5ECB-48E6-BB68-5867B4AA2196}" type="sibTrans" cxnId="{243293E4-DE36-47E3-A96E-ADE67000AA54}">
      <dgm:prSet/>
      <dgm:spPr/>
      <dgm:t>
        <a:bodyPr/>
        <a:lstStyle/>
        <a:p>
          <a:endParaRPr lang="tr-TR"/>
        </a:p>
      </dgm:t>
    </dgm:pt>
    <dgm:pt modelId="{38BB2E89-4336-4585-BF0B-9759DF53A779}">
      <dgm:prSet/>
      <dgm:spPr>
        <a:solidFill>
          <a:schemeClr val="accent1">
            <a:hueOff val="0"/>
            <a:satOff val="0"/>
            <a:lumOff val="0"/>
          </a:schemeClr>
        </a:solidFill>
      </dgm:spPr>
      <dgm:t>
        <a:bodyPr/>
        <a:lstStyle/>
        <a:p>
          <a:r>
            <a:rPr lang="tr-TR" dirty="0" smtClean="0"/>
            <a:t>ÜLKE</a:t>
          </a:r>
          <a:endParaRPr lang="tr-TR" dirty="0"/>
        </a:p>
      </dgm:t>
    </dgm:pt>
    <dgm:pt modelId="{13138B0F-E754-4EF4-AB98-95BB40503ADB}" type="parTrans" cxnId="{138294E1-9098-48CC-8DEB-DFA005A496C9}">
      <dgm:prSet/>
      <dgm:spPr/>
      <dgm:t>
        <a:bodyPr/>
        <a:lstStyle/>
        <a:p>
          <a:endParaRPr lang="tr-TR"/>
        </a:p>
      </dgm:t>
    </dgm:pt>
    <dgm:pt modelId="{B333BBEC-BBF4-40B4-8E7A-B4EE495DD7FF}" type="sibTrans" cxnId="{138294E1-9098-48CC-8DEB-DFA005A496C9}">
      <dgm:prSet/>
      <dgm:spPr/>
      <dgm:t>
        <a:bodyPr/>
        <a:lstStyle/>
        <a:p>
          <a:endParaRPr lang="tr-TR"/>
        </a:p>
      </dgm:t>
    </dgm:pt>
    <dgm:pt modelId="{6E4DF014-7586-4E37-BD5A-F8D36A97D010}">
      <dgm:prSet/>
      <dgm:spPr/>
      <dgm:t>
        <a:bodyPr/>
        <a:lstStyle/>
        <a:p>
          <a:r>
            <a:rPr lang="tr-TR" dirty="0" smtClean="0"/>
            <a:t>SAKAT KALMA</a:t>
          </a:r>
          <a:endParaRPr lang="tr-TR" dirty="0"/>
        </a:p>
      </dgm:t>
    </dgm:pt>
    <dgm:pt modelId="{BF46B368-95C4-4A10-94BF-9AEC25CF6FD3}" type="parTrans" cxnId="{D2FFE0F5-AE7D-40CF-9B08-D71C7D6E1A84}">
      <dgm:prSet/>
      <dgm:spPr/>
      <dgm:t>
        <a:bodyPr/>
        <a:lstStyle/>
        <a:p>
          <a:endParaRPr lang="tr-TR"/>
        </a:p>
      </dgm:t>
    </dgm:pt>
    <dgm:pt modelId="{63EA655D-50FC-49C9-8106-DE62CADD292B}" type="sibTrans" cxnId="{D2FFE0F5-AE7D-40CF-9B08-D71C7D6E1A84}">
      <dgm:prSet/>
      <dgm:spPr/>
      <dgm:t>
        <a:bodyPr/>
        <a:lstStyle/>
        <a:p>
          <a:endParaRPr lang="tr-TR"/>
        </a:p>
      </dgm:t>
    </dgm:pt>
    <dgm:pt modelId="{F1F13055-DFC4-4C2A-BFE8-6AD565B7A8F3}">
      <dgm:prSet/>
      <dgm:spPr/>
      <dgm:t>
        <a:bodyPr/>
        <a:lstStyle/>
        <a:p>
          <a:r>
            <a:rPr lang="tr-TR" dirty="0" smtClean="0"/>
            <a:t>ÖLÜM</a:t>
          </a:r>
          <a:endParaRPr lang="tr-TR" dirty="0"/>
        </a:p>
      </dgm:t>
    </dgm:pt>
    <dgm:pt modelId="{2227DEB5-9391-4AA0-A822-FF828746F921}" type="parTrans" cxnId="{B3964BB3-BE4D-44D2-956F-916D6DBA1EB7}">
      <dgm:prSet/>
      <dgm:spPr/>
      <dgm:t>
        <a:bodyPr/>
        <a:lstStyle/>
        <a:p>
          <a:endParaRPr lang="tr-TR"/>
        </a:p>
      </dgm:t>
    </dgm:pt>
    <dgm:pt modelId="{E0C3DE52-3D3F-4F10-B746-A99AAA73880D}" type="sibTrans" cxnId="{B3964BB3-BE4D-44D2-956F-916D6DBA1EB7}">
      <dgm:prSet/>
      <dgm:spPr/>
      <dgm:t>
        <a:bodyPr/>
        <a:lstStyle/>
        <a:p>
          <a:endParaRPr lang="tr-TR"/>
        </a:p>
      </dgm:t>
    </dgm:pt>
    <dgm:pt modelId="{8EB4C5A5-B0EE-4CC1-ACDC-8E2721D0CEAE}">
      <dgm:prSet/>
      <dgm:spPr/>
      <dgm:t>
        <a:bodyPr/>
        <a:lstStyle/>
        <a:p>
          <a:r>
            <a:rPr lang="tr-TR" dirty="0" smtClean="0"/>
            <a:t>İŞSİZLİK</a:t>
          </a:r>
          <a:endParaRPr lang="tr-TR" dirty="0"/>
        </a:p>
      </dgm:t>
    </dgm:pt>
    <dgm:pt modelId="{60AF168C-6CFF-4384-BF8F-4196AC3E81BE}" type="parTrans" cxnId="{3085F817-12D6-4816-A21C-63B13D39A7E8}">
      <dgm:prSet/>
      <dgm:spPr/>
      <dgm:t>
        <a:bodyPr/>
        <a:lstStyle/>
        <a:p>
          <a:endParaRPr lang="tr-TR"/>
        </a:p>
      </dgm:t>
    </dgm:pt>
    <dgm:pt modelId="{6046963F-15B7-46D5-A341-AD79F33367FD}" type="sibTrans" cxnId="{3085F817-12D6-4816-A21C-63B13D39A7E8}">
      <dgm:prSet/>
      <dgm:spPr/>
      <dgm:t>
        <a:bodyPr/>
        <a:lstStyle/>
        <a:p>
          <a:endParaRPr lang="tr-TR"/>
        </a:p>
      </dgm:t>
    </dgm:pt>
    <dgm:pt modelId="{F4AD51A4-9446-4AC8-BCE9-56093DA2DC88}">
      <dgm:prSet/>
      <dgm:spPr/>
      <dgm:t>
        <a:bodyPr/>
        <a:lstStyle/>
        <a:p>
          <a:r>
            <a:rPr lang="tr-TR" dirty="0" smtClean="0"/>
            <a:t>VİCDANİ SORUMLULUK</a:t>
          </a:r>
          <a:endParaRPr lang="tr-TR" dirty="0"/>
        </a:p>
      </dgm:t>
    </dgm:pt>
    <dgm:pt modelId="{FEE78B39-C368-4F41-BED2-64E2E7DB72A7}" type="parTrans" cxnId="{16353552-5AF3-4FB8-9896-24D8C0B1CD75}">
      <dgm:prSet/>
      <dgm:spPr/>
      <dgm:t>
        <a:bodyPr/>
        <a:lstStyle/>
        <a:p>
          <a:endParaRPr lang="tr-TR"/>
        </a:p>
      </dgm:t>
    </dgm:pt>
    <dgm:pt modelId="{E9BF3270-1388-4B88-9F6A-AD0409A583B3}" type="sibTrans" cxnId="{16353552-5AF3-4FB8-9896-24D8C0B1CD75}">
      <dgm:prSet/>
      <dgm:spPr/>
      <dgm:t>
        <a:bodyPr/>
        <a:lstStyle/>
        <a:p>
          <a:endParaRPr lang="tr-TR"/>
        </a:p>
      </dgm:t>
    </dgm:pt>
    <dgm:pt modelId="{9F0D1DBC-C319-423A-B164-A244EB85CD80}">
      <dgm:prSet/>
      <dgm:spPr/>
      <dgm:t>
        <a:bodyPr/>
        <a:lstStyle/>
        <a:p>
          <a:r>
            <a:rPr lang="tr-TR" dirty="0" smtClean="0"/>
            <a:t>ÇALIŞMANIN DURMASI, KESİNTİYE UĞRAMASI</a:t>
          </a:r>
          <a:endParaRPr lang="tr-TR" dirty="0"/>
        </a:p>
      </dgm:t>
    </dgm:pt>
    <dgm:pt modelId="{C676B089-5579-4043-9058-A337F894CBC7}" type="parTrans" cxnId="{C07170F3-EF28-49D9-B172-3ED859BBA086}">
      <dgm:prSet/>
      <dgm:spPr/>
      <dgm:t>
        <a:bodyPr/>
        <a:lstStyle/>
        <a:p>
          <a:endParaRPr lang="tr-TR"/>
        </a:p>
      </dgm:t>
    </dgm:pt>
    <dgm:pt modelId="{BE59100B-F0D7-48F3-A1A5-C73CE84A75E0}" type="sibTrans" cxnId="{C07170F3-EF28-49D9-B172-3ED859BBA086}">
      <dgm:prSet/>
      <dgm:spPr/>
      <dgm:t>
        <a:bodyPr/>
        <a:lstStyle/>
        <a:p>
          <a:endParaRPr lang="tr-TR"/>
        </a:p>
      </dgm:t>
    </dgm:pt>
    <dgm:pt modelId="{F1817AA2-611D-42B8-90DE-1081DCC7672C}">
      <dgm:prSet/>
      <dgm:spPr/>
      <dgm:t>
        <a:bodyPr/>
        <a:lstStyle/>
        <a:p>
          <a:r>
            <a:rPr lang="tr-TR" dirty="0" smtClean="0"/>
            <a:t>İŞGÜCÜ KAYBI, FAZLA ÇALIŞMA</a:t>
          </a:r>
          <a:endParaRPr lang="tr-TR" dirty="0"/>
        </a:p>
      </dgm:t>
    </dgm:pt>
    <dgm:pt modelId="{95896624-2422-46D7-9AFC-09AF8F968DD9}" type="parTrans" cxnId="{2B0574C7-6607-4965-81AF-798CF39ABE44}">
      <dgm:prSet/>
      <dgm:spPr/>
      <dgm:t>
        <a:bodyPr/>
        <a:lstStyle/>
        <a:p>
          <a:endParaRPr lang="tr-TR"/>
        </a:p>
      </dgm:t>
    </dgm:pt>
    <dgm:pt modelId="{D5B80C11-812B-4E88-95AB-75628A5E026C}" type="sibTrans" cxnId="{2B0574C7-6607-4965-81AF-798CF39ABE44}">
      <dgm:prSet/>
      <dgm:spPr/>
      <dgm:t>
        <a:bodyPr/>
        <a:lstStyle/>
        <a:p>
          <a:endParaRPr lang="tr-TR"/>
        </a:p>
      </dgm:t>
    </dgm:pt>
    <dgm:pt modelId="{541860EA-08A5-40D5-8640-E62A93361F36}">
      <dgm:prSet/>
      <dgm:spPr/>
      <dgm:t>
        <a:bodyPr/>
        <a:lstStyle/>
        <a:p>
          <a:r>
            <a:rPr lang="tr-TR" dirty="0" smtClean="0"/>
            <a:t>FİNANSAL KAYIP</a:t>
          </a:r>
          <a:endParaRPr lang="tr-TR" dirty="0"/>
        </a:p>
      </dgm:t>
    </dgm:pt>
    <dgm:pt modelId="{09A9551C-DA4B-45AA-9E43-EE30B5D7B65C}" type="parTrans" cxnId="{D8D0D09D-475F-4FD6-87CC-DCBE397FE903}">
      <dgm:prSet/>
      <dgm:spPr/>
      <dgm:t>
        <a:bodyPr/>
        <a:lstStyle/>
        <a:p>
          <a:endParaRPr lang="tr-TR"/>
        </a:p>
      </dgm:t>
    </dgm:pt>
    <dgm:pt modelId="{A448C34D-FF9B-4ABD-B531-4D17A1E39444}" type="sibTrans" cxnId="{D8D0D09D-475F-4FD6-87CC-DCBE397FE903}">
      <dgm:prSet/>
      <dgm:spPr/>
      <dgm:t>
        <a:bodyPr/>
        <a:lstStyle/>
        <a:p>
          <a:endParaRPr lang="tr-TR"/>
        </a:p>
      </dgm:t>
    </dgm:pt>
    <dgm:pt modelId="{C0CEE9AC-0EFF-498D-B34C-907D083E1518}">
      <dgm:prSet/>
      <dgm:spPr/>
      <dgm:t>
        <a:bodyPr/>
        <a:lstStyle/>
        <a:p>
          <a:r>
            <a:rPr lang="tr-TR" dirty="0" smtClean="0"/>
            <a:t>SOSYAL</a:t>
          </a:r>
          <a:endParaRPr lang="tr-TR" dirty="0"/>
        </a:p>
      </dgm:t>
    </dgm:pt>
    <dgm:pt modelId="{82B27BF6-2D8A-45AD-8B9B-690DA2365A10}" type="parTrans" cxnId="{10B42D7F-37CF-4B9F-B7C5-1DF225F8429D}">
      <dgm:prSet/>
      <dgm:spPr/>
      <dgm:t>
        <a:bodyPr/>
        <a:lstStyle/>
        <a:p>
          <a:endParaRPr lang="tr-TR"/>
        </a:p>
      </dgm:t>
    </dgm:pt>
    <dgm:pt modelId="{9059214A-D390-462A-B314-74B4A7E85AF8}" type="sibTrans" cxnId="{10B42D7F-37CF-4B9F-B7C5-1DF225F8429D}">
      <dgm:prSet/>
      <dgm:spPr/>
      <dgm:t>
        <a:bodyPr/>
        <a:lstStyle/>
        <a:p>
          <a:endParaRPr lang="tr-TR"/>
        </a:p>
      </dgm:t>
    </dgm:pt>
    <dgm:pt modelId="{6045D0ED-05A0-49D2-A609-A8F930C61272}">
      <dgm:prSet/>
      <dgm:spPr/>
      <dgm:t>
        <a:bodyPr/>
        <a:lstStyle/>
        <a:p>
          <a:r>
            <a:rPr lang="tr-TR" dirty="0" smtClean="0"/>
            <a:t>ÇEVRESEL</a:t>
          </a:r>
          <a:endParaRPr lang="tr-TR" dirty="0"/>
        </a:p>
      </dgm:t>
    </dgm:pt>
    <dgm:pt modelId="{625BD517-F7E7-46CC-8294-08D8A5C3DA02}" type="parTrans" cxnId="{6717350C-0583-429B-A3DB-01B96AF3117D}">
      <dgm:prSet/>
      <dgm:spPr/>
      <dgm:t>
        <a:bodyPr/>
        <a:lstStyle/>
        <a:p>
          <a:endParaRPr lang="tr-TR"/>
        </a:p>
      </dgm:t>
    </dgm:pt>
    <dgm:pt modelId="{C55A10E6-A633-4E87-B9C2-DE2ED6006DDD}" type="sibTrans" cxnId="{6717350C-0583-429B-A3DB-01B96AF3117D}">
      <dgm:prSet/>
      <dgm:spPr/>
      <dgm:t>
        <a:bodyPr/>
        <a:lstStyle/>
        <a:p>
          <a:endParaRPr lang="tr-TR"/>
        </a:p>
      </dgm:t>
    </dgm:pt>
    <dgm:pt modelId="{8E4D246B-C94E-4824-BB99-B1995223306C}">
      <dgm:prSet/>
      <dgm:spPr/>
      <dgm:t>
        <a:bodyPr/>
        <a:lstStyle/>
        <a:p>
          <a:r>
            <a:rPr lang="tr-TR" dirty="0" smtClean="0"/>
            <a:t>EKONOMİK</a:t>
          </a:r>
          <a:endParaRPr lang="tr-TR" dirty="0"/>
        </a:p>
      </dgm:t>
    </dgm:pt>
    <dgm:pt modelId="{6945EA7C-B254-44C3-8AA9-2EEBC9C08919}" type="parTrans" cxnId="{557CED28-AC3D-4797-AD29-BC5C871D1DC8}">
      <dgm:prSet/>
      <dgm:spPr/>
      <dgm:t>
        <a:bodyPr/>
        <a:lstStyle/>
        <a:p>
          <a:endParaRPr lang="tr-TR"/>
        </a:p>
      </dgm:t>
    </dgm:pt>
    <dgm:pt modelId="{0464F717-DD36-4987-9BD7-23F3E1CD6CB3}" type="sibTrans" cxnId="{557CED28-AC3D-4797-AD29-BC5C871D1DC8}">
      <dgm:prSet/>
      <dgm:spPr/>
      <dgm:t>
        <a:bodyPr/>
        <a:lstStyle/>
        <a:p>
          <a:endParaRPr lang="tr-TR"/>
        </a:p>
      </dgm:t>
    </dgm:pt>
    <dgm:pt modelId="{0D57E3E7-07C1-48B8-B492-0F88B2DA4CEC}">
      <dgm:prSet/>
      <dgm:spPr/>
      <dgm:t>
        <a:bodyPr/>
        <a:lstStyle/>
        <a:p>
          <a:r>
            <a:rPr lang="tr-TR" dirty="0" smtClean="0"/>
            <a:t>MÜŞTERİ KAYBI</a:t>
          </a:r>
          <a:endParaRPr lang="tr-TR" dirty="0"/>
        </a:p>
      </dgm:t>
    </dgm:pt>
    <dgm:pt modelId="{D649259B-9098-46B8-A166-272C48D88F81}" type="parTrans" cxnId="{7F9790E1-37DD-425F-8718-F13B247B9307}">
      <dgm:prSet/>
      <dgm:spPr/>
      <dgm:t>
        <a:bodyPr/>
        <a:lstStyle/>
        <a:p>
          <a:endParaRPr lang="tr-TR"/>
        </a:p>
      </dgm:t>
    </dgm:pt>
    <dgm:pt modelId="{041675DA-11A4-45AF-8C39-43FF847CE3B2}" type="sibTrans" cxnId="{7F9790E1-37DD-425F-8718-F13B247B9307}">
      <dgm:prSet/>
      <dgm:spPr/>
      <dgm:t>
        <a:bodyPr/>
        <a:lstStyle/>
        <a:p>
          <a:endParaRPr lang="tr-TR"/>
        </a:p>
      </dgm:t>
    </dgm:pt>
    <dgm:pt modelId="{5803EAB4-2FF3-45AA-9C37-B1AE711B6D7A}">
      <dgm:prSet/>
      <dgm:spPr/>
      <dgm:t>
        <a:bodyPr/>
        <a:lstStyle/>
        <a:p>
          <a:r>
            <a:rPr lang="tr-TR" dirty="0" smtClean="0"/>
            <a:t>İMAJ KAYBI</a:t>
          </a:r>
          <a:endParaRPr lang="tr-TR" dirty="0"/>
        </a:p>
      </dgm:t>
    </dgm:pt>
    <dgm:pt modelId="{61D76CB9-760D-4C7C-AD41-A3B3B1F8A521}" type="parTrans" cxnId="{7499BFAA-A05D-4B98-9711-7D0B78BCB14E}">
      <dgm:prSet/>
      <dgm:spPr/>
      <dgm:t>
        <a:bodyPr/>
        <a:lstStyle/>
        <a:p>
          <a:endParaRPr lang="tr-TR"/>
        </a:p>
      </dgm:t>
    </dgm:pt>
    <dgm:pt modelId="{9FBF11B8-9678-473C-9657-501E94DA21BB}" type="sibTrans" cxnId="{7499BFAA-A05D-4B98-9711-7D0B78BCB14E}">
      <dgm:prSet/>
      <dgm:spPr/>
      <dgm:t>
        <a:bodyPr/>
        <a:lstStyle/>
        <a:p>
          <a:endParaRPr lang="tr-TR"/>
        </a:p>
      </dgm:t>
    </dgm:pt>
    <dgm:pt modelId="{8BA31777-7E99-4C6E-BD64-4EB57A8F3032}">
      <dgm:prSet/>
      <dgm:spPr/>
      <dgm:t>
        <a:bodyPr/>
        <a:lstStyle/>
        <a:p>
          <a:r>
            <a:rPr lang="tr-TR" dirty="0" smtClean="0"/>
            <a:t>YASAL SORUNLAR</a:t>
          </a:r>
          <a:endParaRPr lang="tr-TR" dirty="0"/>
        </a:p>
      </dgm:t>
    </dgm:pt>
    <dgm:pt modelId="{771FEE11-3E63-485B-95D4-0AC88AF5D572}" type="parTrans" cxnId="{60F5E69B-739C-4EEB-9625-877286247B4F}">
      <dgm:prSet/>
      <dgm:spPr/>
      <dgm:t>
        <a:bodyPr/>
        <a:lstStyle/>
        <a:p>
          <a:endParaRPr lang="tr-TR"/>
        </a:p>
      </dgm:t>
    </dgm:pt>
    <dgm:pt modelId="{34668862-6C3D-4063-BE51-9DCE039D550B}" type="sibTrans" cxnId="{60F5E69B-739C-4EEB-9625-877286247B4F}">
      <dgm:prSet/>
      <dgm:spPr/>
      <dgm:t>
        <a:bodyPr/>
        <a:lstStyle/>
        <a:p>
          <a:endParaRPr lang="tr-TR"/>
        </a:p>
      </dgm:t>
    </dgm:pt>
    <dgm:pt modelId="{EFE619C4-F5F5-4F9B-9C46-149761C36720}" type="pres">
      <dgm:prSet presAssocID="{7D1A9A83-608D-4FA1-BEEF-F940F679B021}" presName="diagram" presStyleCnt="0">
        <dgm:presLayoutVars>
          <dgm:chPref val="1"/>
          <dgm:dir/>
          <dgm:animOne val="branch"/>
          <dgm:animLvl val="lvl"/>
          <dgm:resizeHandles/>
        </dgm:presLayoutVars>
      </dgm:prSet>
      <dgm:spPr/>
      <dgm:t>
        <a:bodyPr/>
        <a:lstStyle/>
        <a:p>
          <a:endParaRPr lang="tr-TR"/>
        </a:p>
      </dgm:t>
    </dgm:pt>
    <dgm:pt modelId="{995EFEA1-D490-489B-80AE-DD6115A58AF7}" type="pres">
      <dgm:prSet presAssocID="{7654692E-0194-478C-BD39-EAE667755CE0}" presName="root" presStyleCnt="0"/>
      <dgm:spPr/>
    </dgm:pt>
    <dgm:pt modelId="{F2D6C7E3-0A94-41D6-B680-34C366C3F490}" type="pres">
      <dgm:prSet presAssocID="{7654692E-0194-478C-BD39-EAE667755CE0}" presName="rootComposite" presStyleCnt="0"/>
      <dgm:spPr/>
    </dgm:pt>
    <dgm:pt modelId="{F2AA15CC-680D-4169-B8CA-B8E9C256E25D}" type="pres">
      <dgm:prSet presAssocID="{7654692E-0194-478C-BD39-EAE667755CE0}" presName="rootText" presStyleLbl="node1" presStyleIdx="0" presStyleCnt="3" custLinFactY="94716" custLinFactNeighborX="-71360" custLinFactNeighborY="100000"/>
      <dgm:spPr/>
      <dgm:t>
        <a:bodyPr/>
        <a:lstStyle/>
        <a:p>
          <a:endParaRPr lang="tr-TR"/>
        </a:p>
      </dgm:t>
    </dgm:pt>
    <dgm:pt modelId="{8506681C-ABAF-42B1-A52C-3E7DE096AA11}" type="pres">
      <dgm:prSet presAssocID="{7654692E-0194-478C-BD39-EAE667755CE0}" presName="rootConnector" presStyleLbl="node1" presStyleIdx="0" presStyleCnt="3"/>
      <dgm:spPr/>
      <dgm:t>
        <a:bodyPr/>
        <a:lstStyle/>
        <a:p>
          <a:endParaRPr lang="tr-TR"/>
        </a:p>
      </dgm:t>
    </dgm:pt>
    <dgm:pt modelId="{A8BE7242-6B27-4209-81C2-B27C9DDCD2BC}" type="pres">
      <dgm:prSet presAssocID="{7654692E-0194-478C-BD39-EAE667755CE0}" presName="childShape" presStyleCnt="0"/>
      <dgm:spPr/>
    </dgm:pt>
    <dgm:pt modelId="{F125AAE6-7101-45D0-9C09-7AA0BD6C0467}" type="pres">
      <dgm:prSet presAssocID="{35B4ECAD-F714-49C4-9B92-6C45A2CE1BFD}" presName="Name13" presStyleLbl="parChTrans1D2" presStyleIdx="0" presStyleCnt="14"/>
      <dgm:spPr/>
      <dgm:t>
        <a:bodyPr/>
        <a:lstStyle/>
        <a:p>
          <a:endParaRPr lang="tr-TR"/>
        </a:p>
      </dgm:t>
    </dgm:pt>
    <dgm:pt modelId="{A1C7051B-915D-4B59-A2CF-BC0B74911668}" type="pres">
      <dgm:prSet presAssocID="{4BB4A730-13DC-4A2A-AD2A-CB1630B2E690}" presName="childText" presStyleLbl="bgAcc1" presStyleIdx="0" presStyleCnt="14" custLinFactY="81576" custLinFactNeighborX="-87713" custLinFactNeighborY="100000">
        <dgm:presLayoutVars>
          <dgm:bulletEnabled val="1"/>
        </dgm:presLayoutVars>
      </dgm:prSet>
      <dgm:spPr/>
      <dgm:t>
        <a:bodyPr/>
        <a:lstStyle/>
        <a:p>
          <a:endParaRPr lang="tr-TR"/>
        </a:p>
      </dgm:t>
    </dgm:pt>
    <dgm:pt modelId="{91763A7B-7571-4B63-B5C1-6A21BA7F142D}" type="pres">
      <dgm:prSet presAssocID="{BF46B368-95C4-4A10-94BF-9AEC25CF6FD3}" presName="Name13" presStyleLbl="parChTrans1D2" presStyleIdx="1" presStyleCnt="14"/>
      <dgm:spPr/>
      <dgm:t>
        <a:bodyPr/>
        <a:lstStyle/>
        <a:p>
          <a:endParaRPr lang="tr-TR"/>
        </a:p>
      </dgm:t>
    </dgm:pt>
    <dgm:pt modelId="{ADB05DBE-C8CF-480B-A683-A0B840FF7A9E}" type="pres">
      <dgm:prSet presAssocID="{6E4DF014-7586-4E37-BD5A-F8D36A97D010}" presName="childText" presStyleLbl="bgAcc1" presStyleIdx="1" presStyleCnt="14" custLinFactY="81576" custLinFactNeighborX="-87713" custLinFactNeighborY="100000">
        <dgm:presLayoutVars>
          <dgm:bulletEnabled val="1"/>
        </dgm:presLayoutVars>
      </dgm:prSet>
      <dgm:spPr/>
      <dgm:t>
        <a:bodyPr/>
        <a:lstStyle/>
        <a:p>
          <a:endParaRPr lang="tr-TR"/>
        </a:p>
      </dgm:t>
    </dgm:pt>
    <dgm:pt modelId="{80AD411A-5A86-4C32-9164-60F94D98A7FD}" type="pres">
      <dgm:prSet presAssocID="{2227DEB5-9391-4AA0-A822-FF828746F921}" presName="Name13" presStyleLbl="parChTrans1D2" presStyleIdx="2" presStyleCnt="14"/>
      <dgm:spPr/>
      <dgm:t>
        <a:bodyPr/>
        <a:lstStyle/>
        <a:p>
          <a:endParaRPr lang="tr-TR"/>
        </a:p>
      </dgm:t>
    </dgm:pt>
    <dgm:pt modelId="{838FCE7D-2D07-4C5E-A200-5BE81F523DA5}" type="pres">
      <dgm:prSet presAssocID="{F1F13055-DFC4-4C2A-BFE8-6AD565B7A8F3}" presName="childText" presStyleLbl="bgAcc1" presStyleIdx="2" presStyleCnt="14" custLinFactY="81576" custLinFactNeighborX="-87713" custLinFactNeighborY="100000">
        <dgm:presLayoutVars>
          <dgm:bulletEnabled val="1"/>
        </dgm:presLayoutVars>
      </dgm:prSet>
      <dgm:spPr/>
      <dgm:t>
        <a:bodyPr/>
        <a:lstStyle/>
        <a:p>
          <a:endParaRPr lang="tr-TR"/>
        </a:p>
      </dgm:t>
    </dgm:pt>
    <dgm:pt modelId="{1C591F23-A4DB-454A-B7CC-BFD00B260A58}" type="pres">
      <dgm:prSet presAssocID="{60AF168C-6CFF-4384-BF8F-4196AC3E81BE}" presName="Name13" presStyleLbl="parChTrans1D2" presStyleIdx="3" presStyleCnt="14"/>
      <dgm:spPr/>
      <dgm:t>
        <a:bodyPr/>
        <a:lstStyle/>
        <a:p>
          <a:endParaRPr lang="tr-TR"/>
        </a:p>
      </dgm:t>
    </dgm:pt>
    <dgm:pt modelId="{8752068A-FF54-4176-B2C4-C8D7EE893221}" type="pres">
      <dgm:prSet presAssocID="{8EB4C5A5-B0EE-4CC1-ACDC-8E2721D0CEAE}" presName="childText" presStyleLbl="bgAcc1" presStyleIdx="3" presStyleCnt="14" custLinFactY="81576" custLinFactNeighborX="-87713" custLinFactNeighborY="100000">
        <dgm:presLayoutVars>
          <dgm:bulletEnabled val="1"/>
        </dgm:presLayoutVars>
      </dgm:prSet>
      <dgm:spPr/>
      <dgm:t>
        <a:bodyPr/>
        <a:lstStyle/>
        <a:p>
          <a:endParaRPr lang="tr-TR"/>
        </a:p>
      </dgm:t>
    </dgm:pt>
    <dgm:pt modelId="{F0600464-F683-4A98-93BF-E9FB97CC5851}" type="pres">
      <dgm:prSet presAssocID="{EF0DC1C3-1597-498E-B701-94B27FF65D9D}" presName="root" presStyleCnt="0"/>
      <dgm:spPr/>
    </dgm:pt>
    <dgm:pt modelId="{D7A6AB10-E2E9-438A-B1AA-317994758FCF}" type="pres">
      <dgm:prSet presAssocID="{EF0DC1C3-1597-498E-B701-94B27FF65D9D}" presName="rootComposite" presStyleCnt="0"/>
      <dgm:spPr/>
    </dgm:pt>
    <dgm:pt modelId="{8B9E179A-E462-4F29-A7A8-F0D3E283AB2A}" type="pres">
      <dgm:prSet presAssocID="{EF0DC1C3-1597-498E-B701-94B27FF65D9D}" presName="rootText" presStyleLbl="node1" presStyleIdx="1" presStyleCnt="3" custLinFactY="94716" custLinFactNeighborX="-9610" custLinFactNeighborY="100000"/>
      <dgm:spPr/>
      <dgm:t>
        <a:bodyPr/>
        <a:lstStyle/>
        <a:p>
          <a:endParaRPr lang="tr-TR"/>
        </a:p>
      </dgm:t>
    </dgm:pt>
    <dgm:pt modelId="{5337A5EC-C007-4C23-951C-C6AEE0E009F5}" type="pres">
      <dgm:prSet presAssocID="{EF0DC1C3-1597-498E-B701-94B27FF65D9D}" presName="rootConnector" presStyleLbl="node1" presStyleIdx="1" presStyleCnt="3"/>
      <dgm:spPr/>
      <dgm:t>
        <a:bodyPr/>
        <a:lstStyle/>
        <a:p>
          <a:endParaRPr lang="tr-TR"/>
        </a:p>
      </dgm:t>
    </dgm:pt>
    <dgm:pt modelId="{7E330AE5-51C0-4231-8A2A-3059893FB4E7}" type="pres">
      <dgm:prSet presAssocID="{EF0DC1C3-1597-498E-B701-94B27FF65D9D}" presName="childShape" presStyleCnt="0"/>
      <dgm:spPr/>
    </dgm:pt>
    <dgm:pt modelId="{3BC87E45-E5B8-4EAC-A1FF-574809A5BE44}" type="pres">
      <dgm:prSet presAssocID="{FEE78B39-C368-4F41-BED2-64E2E7DB72A7}" presName="Name13" presStyleLbl="parChTrans1D2" presStyleIdx="4" presStyleCnt="14"/>
      <dgm:spPr/>
      <dgm:t>
        <a:bodyPr/>
        <a:lstStyle/>
        <a:p>
          <a:endParaRPr lang="tr-TR"/>
        </a:p>
      </dgm:t>
    </dgm:pt>
    <dgm:pt modelId="{9A000567-C3AB-446E-A7BB-4C8E53935855}" type="pres">
      <dgm:prSet presAssocID="{F4AD51A4-9446-4AC8-BCE9-56093DA2DC88}" presName="childText" presStyleLbl="bgAcc1" presStyleIdx="4" presStyleCnt="14" custLinFactY="81576" custLinFactNeighborX="-12012" custLinFactNeighborY="100000">
        <dgm:presLayoutVars>
          <dgm:bulletEnabled val="1"/>
        </dgm:presLayoutVars>
      </dgm:prSet>
      <dgm:spPr/>
      <dgm:t>
        <a:bodyPr/>
        <a:lstStyle/>
        <a:p>
          <a:endParaRPr lang="tr-TR"/>
        </a:p>
      </dgm:t>
    </dgm:pt>
    <dgm:pt modelId="{F677DC13-AE1B-4547-9089-DA3EE3353450}" type="pres">
      <dgm:prSet presAssocID="{C676B089-5579-4043-9058-A337F894CBC7}" presName="Name13" presStyleLbl="parChTrans1D2" presStyleIdx="5" presStyleCnt="14"/>
      <dgm:spPr/>
      <dgm:t>
        <a:bodyPr/>
        <a:lstStyle/>
        <a:p>
          <a:endParaRPr lang="tr-TR"/>
        </a:p>
      </dgm:t>
    </dgm:pt>
    <dgm:pt modelId="{65408B5F-5150-4CB5-9ADE-12532E95F0F8}" type="pres">
      <dgm:prSet presAssocID="{9F0D1DBC-C319-423A-B164-A244EB85CD80}" presName="childText" presStyleLbl="bgAcc1" presStyleIdx="5" presStyleCnt="14" custLinFactX="6380" custLinFactY="22760" custLinFactNeighborX="100000" custLinFactNeighborY="100000">
        <dgm:presLayoutVars>
          <dgm:bulletEnabled val="1"/>
        </dgm:presLayoutVars>
      </dgm:prSet>
      <dgm:spPr/>
      <dgm:t>
        <a:bodyPr/>
        <a:lstStyle/>
        <a:p>
          <a:endParaRPr lang="tr-TR"/>
        </a:p>
      </dgm:t>
    </dgm:pt>
    <dgm:pt modelId="{1F6E26D4-DADF-47BA-BD27-4338D78FB613}" type="pres">
      <dgm:prSet presAssocID="{95896624-2422-46D7-9AFC-09AF8F968DD9}" presName="Name13" presStyleLbl="parChTrans1D2" presStyleIdx="6" presStyleCnt="14"/>
      <dgm:spPr/>
      <dgm:t>
        <a:bodyPr/>
        <a:lstStyle/>
        <a:p>
          <a:endParaRPr lang="tr-TR"/>
        </a:p>
      </dgm:t>
    </dgm:pt>
    <dgm:pt modelId="{5BE93A52-CEF2-4D39-BBE6-8C67740FD6F6}" type="pres">
      <dgm:prSet presAssocID="{F1817AA2-611D-42B8-90DE-1081DCC7672C}" presName="childText" presStyleLbl="bgAcc1" presStyleIdx="6" presStyleCnt="14" custLinFactNeighborX="-12012" custLinFactNeighborY="66637">
        <dgm:presLayoutVars>
          <dgm:bulletEnabled val="1"/>
        </dgm:presLayoutVars>
      </dgm:prSet>
      <dgm:spPr/>
      <dgm:t>
        <a:bodyPr/>
        <a:lstStyle/>
        <a:p>
          <a:endParaRPr lang="tr-TR"/>
        </a:p>
      </dgm:t>
    </dgm:pt>
    <dgm:pt modelId="{6D801360-4B8F-4B16-A6EE-26C0BF33E7A9}" type="pres">
      <dgm:prSet presAssocID="{09A9551C-DA4B-45AA-9E43-EE30B5D7B65C}" presName="Name13" presStyleLbl="parChTrans1D2" presStyleIdx="7" presStyleCnt="14"/>
      <dgm:spPr/>
      <dgm:t>
        <a:bodyPr/>
        <a:lstStyle/>
        <a:p>
          <a:endParaRPr lang="tr-TR"/>
        </a:p>
      </dgm:t>
    </dgm:pt>
    <dgm:pt modelId="{85A1C20F-9657-476F-BCD0-5B51DA1D850A}" type="pres">
      <dgm:prSet presAssocID="{541860EA-08A5-40D5-8640-E62A93361F36}" presName="childText" presStyleLbl="bgAcc1" presStyleIdx="7" presStyleCnt="14" custLinFactNeighborX="-11756" custLinFactNeighborY="86671">
        <dgm:presLayoutVars>
          <dgm:bulletEnabled val="1"/>
        </dgm:presLayoutVars>
      </dgm:prSet>
      <dgm:spPr/>
      <dgm:t>
        <a:bodyPr/>
        <a:lstStyle/>
        <a:p>
          <a:endParaRPr lang="tr-TR"/>
        </a:p>
      </dgm:t>
    </dgm:pt>
    <dgm:pt modelId="{7E0C04E9-4048-4CCF-BA21-F33AF887EE2C}" type="pres">
      <dgm:prSet presAssocID="{D649259B-9098-46B8-A166-272C48D88F81}" presName="Name13" presStyleLbl="parChTrans1D2" presStyleIdx="8" presStyleCnt="14"/>
      <dgm:spPr/>
      <dgm:t>
        <a:bodyPr/>
        <a:lstStyle/>
        <a:p>
          <a:endParaRPr lang="tr-TR"/>
        </a:p>
      </dgm:t>
    </dgm:pt>
    <dgm:pt modelId="{722CEDF5-6FF5-4490-9F3C-9CAF54C552D5}" type="pres">
      <dgm:prSet presAssocID="{0D57E3E7-07C1-48B8-B492-0F88B2DA4CEC}" presName="childText" presStyleLbl="bgAcc1" presStyleIdx="8" presStyleCnt="14" custLinFactX="7866" custLinFactY="-17138" custLinFactNeighborX="100000" custLinFactNeighborY="-100000">
        <dgm:presLayoutVars>
          <dgm:bulletEnabled val="1"/>
        </dgm:presLayoutVars>
      </dgm:prSet>
      <dgm:spPr/>
      <dgm:t>
        <a:bodyPr/>
        <a:lstStyle/>
        <a:p>
          <a:endParaRPr lang="tr-TR"/>
        </a:p>
      </dgm:t>
    </dgm:pt>
    <dgm:pt modelId="{4D5101A6-DFE8-41FD-B70E-68F258C6A76F}" type="pres">
      <dgm:prSet presAssocID="{61D76CB9-760D-4C7C-AD41-A3B3B1F8A521}" presName="Name13" presStyleLbl="parChTrans1D2" presStyleIdx="9" presStyleCnt="14"/>
      <dgm:spPr/>
      <dgm:t>
        <a:bodyPr/>
        <a:lstStyle/>
        <a:p>
          <a:endParaRPr lang="tr-TR"/>
        </a:p>
      </dgm:t>
    </dgm:pt>
    <dgm:pt modelId="{8496DB0D-9ED9-4E1B-A76D-DAE5DCC8BDB8}" type="pres">
      <dgm:prSet presAssocID="{5803EAB4-2FF3-45AA-9C37-B1AE711B6D7A}" presName="childText" presStyleLbl="bgAcc1" presStyleIdx="9" presStyleCnt="14" custLinFactX="7866" custLinFactNeighborX="100000" custLinFactNeighborY="-94451">
        <dgm:presLayoutVars>
          <dgm:bulletEnabled val="1"/>
        </dgm:presLayoutVars>
      </dgm:prSet>
      <dgm:spPr/>
      <dgm:t>
        <a:bodyPr/>
        <a:lstStyle/>
        <a:p>
          <a:endParaRPr lang="tr-TR"/>
        </a:p>
      </dgm:t>
    </dgm:pt>
    <dgm:pt modelId="{9224B847-D266-4BBE-BBCC-BE8DEE506621}" type="pres">
      <dgm:prSet presAssocID="{771FEE11-3E63-485B-95D4-0AC88AF5D572}" presName="Name13" presStyleLbl="parChTrans1D2" presStyleIdx="10" presStyleCnt="14"/>
      <dgm:spPr/>
      <dgm:t>
        <a:bodyPr/>
        <a:lstStyle/>
        <a:p>
          <a:endParaRPr lang="tr-TR"/>
        </a:p>
      </dgm:t>
    </dgm:pt>
    <dgm:pt modelId="{7EE49D43-B4A2-4104-9D37-3FEA74EF345C}" type="pres">
      <dgm:prSet presAssocID="{8BA31777-7E99-4C6E-BD64-4EB57A8F3032}" presName="childText" presStyleLbl="bgAcc1" presStyleIdx="10" presStyleCnt="14" custLinFactY="-41968" custLinFactNeighborX="-11756" custLinFactNeighborY="-100000">
        <dgm:presLayoutVars>
          <dgm:bulletEnabled val="1"/>
        </dgm:presLayoutVars>
      </dgm:prSet>
      <dgm:spPr/>
      <dgm:t>
        <a:bodyPr/>
        <a:lstStyle/>
        <a:p>
          <a:endParaRPr lang="tr-TR"/>
        </a:p>
      </dgm:t>
    </dgm:pt>
    <dgm:pt modelId="{EAEB522C-8879-42AF-812E-34B5D49D4207}" type="pres">
      <dgm:prSet presAssocID="{38BB2E89-4336-4585-BF0B-9759DF53A779}" presName="root" presStyleCnt="0"/>
      <dgm:spPr/>
    </dgm:pt>
    <dgm:pt modelId="{0670FFC6-5C3A-45E2-B594-D331536374C9}" type="pres">
      <dgm:prSet presAssocID="{38BB2E89-4336-4585-BF0B-9759DF53A779}" presName="rootComposite" presStyleCnt="0"/>
      <dgm:spPr/>
    </dgm:pt>
    <dgm:pt modelId="{34E98287-540C-4239-8A44-F669207AF593}" type="pres">
      <dgm:prSet presAssocID="{38BB2E89-4336-4585-BF0B-9759DF53A779}" presName="rootText" presStyleLbl="node1" presStyleIdx="2" presStyleCnt="3" custLinFactY="94716" custLinFactNeighborX="81150" custLinFactNeighborY="100000"/>
      <dgm:spPr/>
      <dgm:t>
        <a:bodyPr/>
        <a:lstStyle/>
        <a:p>
          <a:endParaRPr lang="tr-TR"/>
        </a:p>
      </dgm:t>
    </dgm:pt>
    <dgm:pt modelId="{E8B5273F-1208-431D-AE4C-88996E150596}" type="pres">
      <dgm:prSet presAssocID="{38BB2E89-4336-4585-BF0B-9759DF53A779}" presName="rootConnector" presStyleLbl="node1" presStyleIdx="2" presStyleCnt="3"/>
      <dgm:spPr/>
      <dgm:t>
        <a:bodyPr/>
        <a:lstStyle/>
        <a:p>
          <a:endParaRPr lang="tr-TR"/>
        </a:p>
      </dgm:t>
    </dgm:pt>
    <dgm:pt modelId="{36C6AC27-0846-48A9-999B-E6C8EDE480BE}" type="pres">
      <dgm:prSet presAssocID="{38BB2E89-4336-4585-BF0B-9759DF53A779}" presName="childShape" presStyleCnt="0"/>
      <dgm:spPr/>
    </dgm:pt>
    <dgm:pt modelId="{DE05F72B-D6CA-4861-9AAA-D0DBE5C4FC6A}" type="pres">
      <dgm:prSet presAssocID="{82B27BF6-2D8A-45AD-8B9B-690DA2365A10}" presName="Name13" presStyleLbl="parChTrans1D2" presStyleIdx="11" presStyleCnt="14"/>
      <dgm:spPr/>
      <dgm:t>
        <a:bodyPr/>
        <a:lstStyle/>
        <a:p>
          <a:endParaRPr lang="tr-TR"/>
        </a:p>
      </dgm:t>
    </dgm:pt>
    <dgm:pt modelId="{B5E6F17F-0312-467D-A4F1-7F9EC9670B25}" type="pres">
      <dgm:prSet presAssocID="{C0CEE9AC-0EFF-498D-B34C-907D083E1518}" presName="childText" presStyleLbl="bgAcc1" presStyleIdx="11" presStyleCnt="14" custLinFactX="4932" custLinFactY="81469" custLinFactNeighborX="100000" custLinFactNeighborY="100000">
        <dgm:presLayoutVars>
          <dgm:bulletEnabled val="1"/>
        </dgm:presLayoutVars>
      </dgm:prSet>
      <dgm:spPr/>
      <dgm:t>
        <a:bodyPr/>
        <a:lstStyle/>
        <a:p>
          <a:endParaRPr lang="tr-TR"/>
        </a:p>
      </dgm:t>
    </dgm:pt>
    <dgm:pt modelId="{4DD82F20-CA1D-4977-A0D5-5E27519C7688}" type="pres">
      <dgm:prSet presAssocID="{625BD517-F7E7-46CC-8294-08D8A5C3DA02}" presName="Name13" presStyleLbl="parChTrans1D2" presStyleIdx="12" presStyleCnt="14"/>
      <dgm:spPr/>
      <dgm:t>
        <a:bodyPr/>
        <a:lstStyle/>
        <a:p>
          <a:endParaRPr lang="tr-TR"/>
        </a:p>
      </dgm:t>
    </dgm:pt>
    <dgm:pt modelId="{2E428C69-2BE5-4714-8229-278C63CBB1CF}" type="pres">
      <dgm:prSet presAssocID="{6045D0ED-05A0-49D2-A609-A8F930C61272}" presName="childText" presStyleLbl="bgAcc1" presStyleIdx="12" presStyleCnt="14" custLinFactX="4932" custLinFactY="81469" custLinFactNeighborX="100000" custLinFactNeighborY="100000">
        <dgm:presLayoutVars>
          <dgm:bulletEnabled val="1"/>
        </dgm:presLayoutVars>
      </dgm:prSet>
      <dgm:spPr/>
      <dgm:t>
        <a:bodyPr/>
        <a:lstStyle/>
        <a:p>
          <a:endParaRPr lang="tr-TR"/>
        </a:p>
      </dgm:t>
    </dgm:pt>
    <dgm:pt modelId="{B625539D-A6BB-47D1-9E75-DA2F391E63EA}" type="pres">
      <dgm:prSet presAssocID="{6945EA7C-B254-44C3-8AA9-2EEBC9C08919}" presName="Name13" presStyleLbl="parChTrans1D2" presStyleIdx="13" presStyleCnt="14"/>
      <dgm:spPr/>
      <dgm:t>
        <a:bodyPr/>
        <a:lstStyle/>
        <a:p>
          <a:endParaRPr lang="tr-TR"/>
        </a:p>
      </dgm:t>
    </dgm:pt>
    <dgm:pt modelId="{BDF25220-C205-4E8C-BC20-90635D02683B}" type="pres">
      <dgm:prSet presAssocID="{8E4D246B-C94E-4824-BB99-B1995223306C}" presName="childText" presStyleLbl="bgAcc1" presStyleIdx="13" presStyleCnt="14" custLinFactX="4932" custLinFactY="81469" custLinFactNeighborX="100000" custLinFactNeighborY="100000">
        <dgm:presLayoutVars>
          <dgm:bulletEnabled val="1"/>
        </dgm:presLayoutVars>
      </dgm:prSet>
      <dgm:spPr/>
      <dgm:t>
        <a:bodyPr/>
        <a:lstStyle/>
        <a:p>
          <a:endParaRPr lang="tr-TR"/>
        </a:p>
      </dgm:t>
    </dgm:pt>
  </dgm:ptLst>
  <dgm:cxnLst>
    <dgm:cxn modelId="{035045C2-5F60-42E8-996D-6B1432646C3E}" type="presOf" srcId="{EF0DC1C3-1597-498E-B701-94B27FF65D9D}" destId="{8B9E179A-E462-4F29-A7A8-F0D3E283AB2A}" srcOrd="0" destOrd="0" presId="urn:microsoft.com/office/officeart/2005/8/layout/hierarchy3"/>
    <dgm:cxn modelId="{7571147A-2F6D-4F47-969E-E7AFC0F64C54}" type="presOf" srcId="{82B27BF6-2D8A-45AD-8B9B-690DA2365A10}" destId="{DE05F72B-D6CA-4861-9AAA-D0DBE5C4FC6A}" srcOrd="0" destOrd="0" presId="urn:microsoft.com/office/officeart/2005/8/layout/hierarchy3"/>
    <dgm:cxn modelId="{D8D0D09D-475F-4FD6-87CC-DCBE397FE903}" srcId="{EF0DC1C3-1597-498E-B701-94B27FF65D9D}" destId="{541860EA-08A5-40D5-8640-E62A93361F36}" srcOrd="3" destOrd="0" parTransId="{09A9551C-DA4B-45AA-9E43-EE30B5D7B65C}" sibTransId="{A448C34D-FF9B-4ABD-B531-4D17A1E39444}"/>
    <dgm:cxn modelId="{BFDD8488-6355-4667-8053-6EEB457EE092}" type="presOf" srcId="{F1817AA2-611D-42B8-90DE-1081DCC7672C}" destId="{5BE93A52-CEF2-4D39-BBE6-8C67740FD6F6}" srcOrd="0" destOrd="0" presId="urn:microsoft.com/office/officeart/2005/8/layout/hierarchy3"/>
    <dgm:cxn modelId="{4174BF6C-95DF-41C6-AA27-FCC100476039}" type="presOf" srcId="{8BA31777-7E99-4C6E-BD64-4EB57A8F3032}" destId="{7EE49D43-B4A2-4104-9D37-3FEA74EF345C}" srcOrd="0" destOrd="0" presId="urn:microsoft.com/office/officeart/2005/8/layout/hierarchy3"/>
    <dgm:cxn modelId="{C07170F3-EF28-49D9-B172-3ED859BBA086}" srcId="{EF0DC1C3-1597-498E-B701-94B27FF65D9D}" destId="{9F0D1DBC-C319-423A-B164-A244EB85CD80}" srcOrd="1" destOrd="0" parTransId="{C676B089-5579-4043-9058-A337F894CBC7}" sibTransId="{BE59100B-F0D7-48F3-A1A5-C73CE84A75E0}"/>
    <dgm:cxn modelId="{C2B40E2C-5236-49C8-AF62-8A49DBECCC1B}" type="presOf" srcId="{8E4D246B-C94E-4824-BB99-B1995223306C}" destId="{BDF25220-C205-4E8C-BC20-90635D02683B}" srcOrd="0" destOrd="0" presId="urn:microsoft.com/office/officeart/2005/8/layout/hierarchy3"/>
    <dgm:cxn modelId="{138294E1-9098-48CC-8DEB-DFA005A496C9}" srcId="{7D1A9A83-608D-4FA1-BEEF-F940F679B021}" destId="{38BB2E89-4336-4585-BF0B-9759DF53A779}" srcOrd="2" destOrd="0" parTransId="{13138B0F-E754-4EF4-AB98-95BB40503ADB}" sibTransId="{B333BBEC-BBF4-40B4-8E7A-B4EE495DD7FF}"/>
    <dgm:cxn modelId="{D5E22A20-1C03-424E-8FBF-A671AAE8CDFD}" type="presOf" srcId="{C0CEE9AC-0EFF-498D-B34C-907D083E1518}" destId="{B5E6F17F-0312-467D-A4F1-7F9EC9670B25}" srcOrd="0" destOrd="0" presId="urn:microsoft.com/office/officeart/2005/8/layout/hierarchy3"/>
    <dgm:cxn modelId="{E5806A84-F02D-42C6-8069-92A62D37A457}" type="presOf" srcId="{771FEE11-3E63-485B-95D4-0AC88AF5D572}" destId="{9224B847-D266-4BBE-BBCC-BE8DEE506621}" srcOrd="0" destOrd="0" presId="urn:microsoft.com/office/officeart/2005/8/layout/hierarchy3"/>
    <dgm:cxn modelId="{7F9790E1-37DD-425F-8718-F13B247B9307}" srcId="{EF0DC1C3-1597-498E-B701-94B27FF65D9D}" destId="{0D57E3E7-07C1-48B8-B492-0F88B2DA4CEC}" srcOrd="4" destOrd="0" parTransId="{D649259B-9098-46B8-A166-272C48D88F81}" sibTransId="{041675DA-11A4-45AF-8C39-43FF847CE3B2}"/>
    <dgm:cxn modelId="{1633C070-B554-41D8-8D95-6A0C86B71CF9}" type="presOf" srcId="{9F0D1DBC-C319-423A-B164-A244EB85CD80}" destId="{65408B5F-5150-4CB5-9ADE-12532E95F0F8}" srcOrd="0" destOrd="0" presId="urn:microsoft.com/office/officeart/2005/8/layout/hierarchy3"/>
    <dgm:cxn modelId="{2C915F2C-5256-4273-91A7-0170EDB014E9}" type="presOf" srcId="{541860EA-08A5-40D5-8640-E62A93361F36}" destId="{85A1C20F-9657-476F-BCD0-5B51DA1D850A}" srcOrd="0" destOrd="0" presId="urn:microsoft.com/office/officeart/2005/8/layout/hierarchy3"/>
    <dgm:cxn modelId="{60F5E69B-739C-4EEB-9625-877286247B4F}" srcId="{EF0DC1C3-1597-498E-B701-94B27FF65D9D}" destId="{8BA31777-7E99-4C6E-BD64-4EB57A8F3032}" srcOrd="6" destOrd="0" parTransId="{771FEE11-3E63-485B-95D4-0AC88AF5D572}" sibTransId="{34668862-6C3D-4063-BE51-9DCE039D550B}"/>
    <dgm:cxn modelId="{DE127A93-8939-497B-B137-2774D4982E40}" type="presOf" srcId="{09A9551C-DA4B-45AA-9E43-EE30B5D7B65C}" destId="{6D801360-4B8F-4B16-A6EE-26C0BF33E7A9}" srcOrd="0" destOrd="0" presId="urn:microsoft.com/office/officeart/2005/8/layout/hierarchy3"/>
    <dgm:cxn modelId="{DECD5D60-5E4D-4B3B-840B-DE55288DA64E}" type="presOf" srcId="{7D1A9A83-608D-4FA1-BEEF-F940F679B021}" destId="{EFE619C4-F5F5-4F9B-9C46-149761C36720}" srcOrd="0" destOrd="0" presId="urn:microsoft.com/office/officeart/2005/8/layout/hierarchy3"/>
    <dgm:cxn modelId="{1E488B32-14CD-4131-8633-CBAB82DD67DF}" type="presOf" srcId="{95896624-2422-46D7-9AFC-09AF8F968DD9}" destId="{1F6E26D4-DADF-47BA-BD27-4338D78FB613}" srcOrd="0" destOrd="0" presId="urn:microsoft.com/office/officeart/2005/8/layout/hierarchy3"/>
    <dgm:cxn modelId="{16353552-5AF3-4FB8-9896-24D8C0B1CD75}" srcId="{EF0DC1C3-1597-498E-B701-94B27FF65D9D}" destId="{F4AD51A4-9446-4AC8-BCE9-56093DA2DC88}" srcOrd="0" destOrd="0" parTransId="{FEE78B39-C368-4F41-BED2-64E2E7DB72A7}" sibTransId="{E9BF3270-1388-4B88-9F6A-AD0409A583B3}"/>
    <dgm:cxn modelId="{77939174-4267-4E34-8212-08FFC6276E27}" type="presOf" srcId="{625BD517-F7E7-46CC-8294-08D8A5C3DA02}" destId="{4DD82F20-CA1D-4977-A0D5-5E27519C7688}" srcOrd="0" destOrd="0" presId="urn:microsoft.com/office/officeart/2005/8/layout/hierarchy3"/>
    <dgm:cxn modelId="{ADCA380A-595C-499C-9C4F-829333F0D093}" type="presOf" srcId="{35B4ECAD-F714-49C4-9B92-6C45A2CE1BFD}" destId="{F125AAE6-7101-45D0-9C09-7AA0BD6C0467}" srcOrd="0" destOrd="0" presId="urn:microsoft.com/office/officeart/2005/8/layout/hierarchy3"/>
    <dgm:cxn modelId="{F0C05141-586F-40F0-908E-C77A6A528C98}" type="presOf" srcId="{38BB2E89-4336-4585-BF0B-9759DF53A779}" destId="{34E98287-540C-4239-8A44-F669207AF593}" srcOrd="0" destOrd="0" presId="urn:microsoft.com/office/officeart/2005/8/layout/hierarchy3"/>
    <dgm:cxn modelId="{2BEF1F99-CAB9-4929-BED4-67D059D24F5E}" type="presOf" srcId="{6945EA7C-B254-44C3-8AA9-2EEBC9C08919}" destId="{B625539D-A6BB-47D1-9E75-DA2F391E63EA}" srcOrd="0" destOrd="0" presId="urn:microsoft.com/office/officeart/2005/8/layout/hierarchy3"/>
    <dgm:cxn modelId="{B9FC81F2-499F-4843-A190-3C4EAAA09147}" type="presOf" srcId="{FEE78B39-C368-4F41-BED2-64E2E7DB72A7}" destId="{3BC87E45-E5B8-4EAC-A1FF-574809A5BE44}" srcOrd="0" destOrd="0" presId="urn:microsoft.com/office/officeart/2005/8/layout/hierarchy3"/>
    <dgm:cxn modelId="{C51CADCD-379C-4310-A790-008FB0FD3399}" type="presOf" srcId="{0D57E3E7-07C1-48B8-B492-0F88B2DA4CEC}" destId="{722CEDF5-6FF5-4490-9F3C-9CAF54C552D5}" srcOrd="0" destOrd="0" presId="urn:microsoft.com/office/officeart/2005/8/layout/hierarchy3"/>
    <dgm:cxn modelId="{6717350C-0583-429B-A3DB-01B96AF3117D}" srcId="{38BB2E89-4336-4585-BF0B-9759DF53A779}" destId="{6045D0ED-05A0-49D2-A609-A8F930C61272}" srcOrd="1" destOrd="0" parTransId="{625BD517-F7E7-46CC-8294-08D8A5C3DA02}" sibTransId="{C55A10E6-A633-4E87-B9C2-DE2ED6006DDD}"/>
    <dgm:cxn modelId="{A89F3A23-D739-4552-9EFF-014FF1AFB4C5}" srcId="{7D1A9A83-608D-4FA1-BEEF-F940F679B021}" destId="{7654692E-0194-478C-BD39-EAE667755CE0}" srcOrd="0" destOrd="0" parTransId="{06531141-5B80-4EC6-A803-6A1EB7068187}" sibTransId="{92112005-C354-455D-9C16-6A05E06382F5}"/>
    <dgm:cxn modelId="{27C001B9-FCB9-4D07-9883-34B184A437D9}" type="presOf" srcId="{6E4DF014-7586-4E37-BD5A-F8D36A97D010}" destId="{ADB05DBE-C8CF-480B-A683-A0B840FF7A9E}" srcOrd="0" destOrd="0" presId="urn:microsoft.com/office/officeart/2005/8/layout/hierarchy3"/>
    <dgm:cxn modelId="{14202653-9537-4A06-BEE0-F8D29A85D78C}" type="presOf" srcId="{4BB4A730-13DC-4A2A-AD2A-CB1630B2E690}" destId="{A1C7051B-915D-4B59-A2CF-BC0B74911668}" srcOrd="0" destOrd="0" presId="urn:microsoft.com/office/officeart/2005/8/layout/hierarchy3"/>
    <dgm:cxn modelId="{4AEFD735-FCF6-42DD-89FE-0353010CAA65}" type="presOf" srcId="{C676B089-5579-4043-9058-A337F894CBC7}" destId="{F677DC13-AE1B-4547-9089-DA3EE3353450}" srcOrd="0" destOrd="0" presId="urn:microsoft.com/office/officeart/2005/8/layout/hierarchy3"/>
    <dgm:cxn modelId="{D2FFE0F5-AE7D-40CF-9B08-D71C7D6E1A84}" srcId="{7654692E-0194-478C-BD39-EAE667755CE0}" destId="{6E4DF014-7586-4E37-BD5A-F8D36A97D010}" srcOrd="1" destOrd="0" parTransId="{BF46B368-95C4-4A10-94BF-9AEC25CF6FD3}" sibTransId="{63EA655D-50FC-49C9-8106-DE62CADD292B}"/>
    <dgm:cxn modelId="{D24CDD9C-C5BC-4A2B-AD70-82F33F0E6F8A}" type="presOf" srcId="{2227DEB5-9391-4AA0-A822-FF828746F921}" destId="{80AD411A-5A86-4C32-9164-60F94D98A7FD}" srcOrd="0" destOrd="0" presId="urn:microsoft.com/office/officeart/2005/8/layout/hierarchy3"/>
    <dgm:cxn modelId="{2B0574C7-6607-4965-81AF-798CF39ABE44}" srcId="{EF0DC1C3-1597-498E-B701-94B27FF65D9D}" destId="{F1817AA2-611D-42B8-90DE-1081DCC7672C}" srcOrd="2" destOrd="0" parTransId="{95896624-2422-46D7-9AFC-09AF8F968DD9}" sibTransId="{D5B80C11-812B-4E88-95AB-75628A5E026C}"/>
    <dgm:cxn modelId="{0F933726-CEFA-4772-95A1-3CA8A5A23590}" type="presOf" srcId="{60AF168C-6CFF-4384-BF8F-4196AC3E81BE}" destId="{1C591F23-A4DB-454A-B7CC-BFD00B260A58}" srcOrd="0" destOrd="0" presId="urn:microsoft.com/office/officeart/2005/8/layout/hierarchy3"/>
    <dgm:cxn modelId="{B41F4B04-A055-41E3-8F59-393AC4FD426E}" type="presOf" srcId="{7654692E-0194-478C-BD39-EAE667755CE0}" destId="{8506681C-ABAF-42B1-A52C-3E7DE096AA11}" srcOrd="1" destOrd="0" presId="urn:microsoft.com/office/officeart/2005/8/layout/hierarchy3"/>
    <dgm:cxn modelId="{7499BFAA-A05D-4B98-9711-7D0B78BCB14E}" srcId="{EF0DC1C3-1597-498E-B701-94B27FF65D9D}" destId="{5803EAB4-2FF3-45AA-9C37-B1AE711B6D7A}" srcOrd="5" destOrd="0" parTransId="{61D76CB9-760D-4C7C-AD41-A3B3B1F8A521}" sibTransId="{9FBF11B8-9678-473C-9657-501E94DA21BB}"/>
    <dgm:cxn modelId="{557CED28-AC3D-4797-AD29-BC5C871D1DC8}" srcId="{38BB2E89-4336-4585-BF0B-9759DF53A779}" destId="{8E4D246B-C94E-4824-BB99-B1995223306C}" srcOrd="2" destOrd="0" parTransId="{6945EA7C-B254-44C3-8AA9-2EEBC9C08919}" sibTransId="{0464F717-DD36-4987-9BD7-23F3E1CD6CB3}"/>
    <dgm:cxn modelId="{B3964BB3-BE4D-44D2-956F-916D6DBA1EB7}" srcId="{7654692E-0194-478C-BD39-EAE667755CE0}" destId="{F1F13055-DFC4-4C2A-BFE8-6AD565B7A8F3}" srcOrd="2" destOrd="0" parTransId="{2227DEB5-9391-4AA0-A822-FF828746F921}" sibTransId="{E0C3DE52-3D3F-4F10-B746-A99AAA73880D}"/>
    <dgm:cxn modelId="{13039059-09DB-452C-96C2-21FD73D8DE6E}" type="presOf" srcId="{61D76CB9-760D-4C7C-AD41-A3B3B1F8A521}" destId="{4D5101A6-DFE8-41FD-B70E-68F258C6A76F}" srcOrd="0" destOrd="0" presId="urn:microsoft.com/office/officeart/2005/8/layout/hierarchy3"/>
    <dgm:cxn modelId="{BA29653D-EFD7-4284-948E-DFAAD9CC8DC0}" srcId="{7654692E-0194-478C-BD39-EAE667755CE0}" destId="{4BB4A730-13DC-4A2A-AD2A-CB1630B2E690}" srcOrd="0" destOrd="0" parTransId="{35B4ECAD-F714-49C4-9B92-6C45A2CE1BFD}" sibTransId="{84799CAB-2641-485D-9437-4058C77BAB00}"/>
    <dgm:cxn modelId="{3889A736-C9E4-4258-B467-C51267B43685}" type="presOf" srcId="{38BB2E89-4336-4585-BF0B-9759DF53A779}" destId="{E8B5273F-1208-431D-AE4C-88996E150596}" srcOrd="1" destOrd="0" presId="urn:microsoft.com/office/officeart/2005/8/layout/hierarchy3"/>
    <dgm:cxn modelId="{35D0AB49-A41B-4C15-9220-0F00B3351C12}" type="presOf" srcId="{7654692E-0194-478C-BD39-EAE667755CE0}" destId="{F2AA15CC-680D-4169-B8CA-B8E9C256E25D}" srcOrd="0" destOrd="0" presId="urn:microsoft.com/office/officeart/2005/8/layout/hierarchy3"/>
    <dgm:cxn modelId="{F6840E60-BF59-4854-B56E-F9810CCD229E}" type="presOf" srcId="{F1F13055-DFC4-4C2A-BFE8-6AD565B7A8F3}" destId="{838FCE7D-2D07-4C5E-A200-5BE81F523DA5}" srcOrd="0" destOrd="0" presId="urn:microsoft.com/office/officeart/2005/8/layout/hierarchy3"/>
    <dgm:cxn modelId="{E6EF1CD8-D4D9-4638-A354-29BD312753B6}" type="presOf" srcId="{8EB4C5A5-B0EE-4CC1-ACDC-8E2721D0CEAE}" destId="{8752068A-FF54-4176-B2C4-C8D7EE893221}" srcOrd="0" destOrd="0" presId="urn:microsoft.com/office/officeart/2005/8/layout/hierarchy3"/>
    <dgm:cxn modelId="{32308833-F0F1-4C04-8CF2-67540A4C2726}" type="presOf" srcId="{BF46B368-95C4-4A10-94BF-9AEC25CF6FD3}" destId="{91763A7B-7571-4B63-B5C1-6A21BA7F142D}" srcOrd="0" destOrd="0" presId="urn:microsoft.com/office/officeart/2005/8/layout/hierarchy3"/>
    <dgm:cxn modelId="{0E80BE18-340B-47A7-9730-CDB645A697E0}" type="presOf" srcId="{EF0DC1C3-1597-498E-B701-94B27FF65D9D}" destId="{5337A5EC-C007-4C23-951C-C6AEE0E009F5}" srcOrd="1" destOrd="0" presId="urn:microsoft.com/office/officeart/2005/8/layout/hierarchy3"/>
    <dgm:cxn modelId="{9F4D5BF4-371E-41EF-9220-3FBFDD57A749}" type="presOf" srcId="{D649259B-9098-46B8-A166-272C48D88F81}" destId="{7E0C04E9-4048-4CCF-BA21-F33AF887EE2C}" srcOrd="0" destOrd="0" presId="urn:microsoft.com/office/officeart/2005/8/layout/hierarchy3"/>
    <dgm:cxn modelId="{FC9E0A37-9961-45FA-8710-4A845B046BDF}" type="presOf" srcId="{6045D0ED-05A0-49D2-A609-A8F930C61272}" destId="{2E428C69-2BE5-4714-8229-278C63CBB1CF}" srcOrd="0" destOrd="0" presId="urn:microsoft.com/office/officeart/2005/8/layout/hierarchy3"/>
    <dgm:cxn modelId="{A2C38BCF-D909-40EB-A4AA-51B8D684095F}" type="presOf" srcId="{5803EAB4-2FF3-45AA-9C37-B1AE711B6D7A}" destId="{8496DB0D-9ED9-4E1B-A76D-DAE5DCC8BDB8}" srcOrd="0" destOrd="0" presId="urn:microsoft.com/office/officeart/2005/8/layout/hierarchy3"/>
    <dgm:cxn modelId="{10B42D7F-37CF-4B9F-B7C5-1DF225F8429D}" srcId="{38BB2E89-4336-4585-BF0B-9759DF53A779}" destId="{C0CEE9AC-0EFF-498D-B34C-907D083E1518}" srcOrd="0" destOrd="0" parTransId="{82B27BF6-2D8A-45AD-8B9B-690DA2365A10}" sibTransId="{9059214A-D390-462A-B314-74B4A7E85AF8}"/>
    <dgm:cxn modelId="{3085F817-12D6-4816-A21C-63B13D39A7E8}" srcId="{7654692E-0194-478C-BD39-EAE667755CE0}" destId="{8EB4C5A5-B0EE-4CC1-ACDC-8E2721D0CEAE}" srcOrd="3" destOrd="0" parTransId="{60AF168C-6CFF-4384-BF8F-4196AC3E81BE}" sibTransId="{6046963F-15B7-46D5-A341-AD79F33367FD}"/>
    <dgm:cxn modelId="{243293E4-DE36-47E3-A96E-ADE67000AA54}" srcId="{7D1A9A83-608D-4FA1-BEEF-F940F679B021}" destId="{EF0DC1C3-1597-498E-B701-94B27FF65D9D}" srcOrd="1" destOrd="0" parTransId="{05A1116A-C6BE-457B-96A9-6A4F5994C164}" sibTransId="{7813EF1B-5ECB-48E6-BB68-5867B4AA2196}"/>
    <dgm:cxn modelId="{315ECEF3-0115-4425-B9BB-EC1A6677944B}" type="presOf" srcId="{F4AD51A4-9446-4AC8-BCE9-56093DA2DC88}" destId="{9A000567-C3AB-446E-A7BB-4C8E53935855}" srcOrd="0" destOrd="0" presId="urn:microsoft.com/office/officeart/2005/8/layout/hierarchy3"/>
    <dgm:cxn modelId="{97E37623-549A-42C5-95ED-AE5311FAF8F6}" type="presParOf" srcId="{EFE619C4-F5F5-4F9B-9C46-149761C36720}" destId="{995EFEA1-D490-489B-80AE-DD6115A58AF7}" srcOrd="0" destOrd="0" presId="urn:microsoft.com/office/officeart/2005/8/layout/hierarchy3"/>
    <dgm:cxn modelId="{33421B8B-A2CC-417D-81AE-057946C9725C}" type="presParOf" srcId="{995EFEA1-D490-489B-80AE-DD6115A58AF7}" destId="{F2D6C7E3-0A94-41D6-B680-34C366C3F490}" srcOrd="0" destOrd="0" presId="urn:microsoft.com/office/officeart/2005/8/layout/hierarchy3"/>
    <dgm:cxn modelId="{F1B0A350-3395-4D3B-973A-C21179AED0DC}" type="presParOf" srcId="{F2D6C7E3-0A94-41D6-B680-34C366C3F490}" destId="{F2AA15CC-680D-4169-B8CA-B8E9C256E25D}" srcOrd="0" destOrd="0" presId="urn:microsoft.com/office/officeart/2005/8/layout/hierarchy3"/>
    <dgm:cxn modelId="{1A55C32E-EA64-436D-B1B4-C357B0974474}" type="presParOf" srcId="{F2D6C7E3-0A94-41D6-B680-34C366C3F490}" destId="{8506681C-ABAF-42B1-A52C-3E7DE096AA11}" srcOrd="1" destOrd="0" presId="urn:microsoft.com/office/officeart/2005/8/layout/hierarchy3"/>
    <dgm:cxn modelId="{836695CD-985C-408B-9E30-140C8B2EA9A4}" type="presParOf" srcId="{995EFEA1-D490-489B-80AE-DD6115A58AF7}" destId="{A8BE7242-6B27-4209-81C2-B27C9DDCD2BC}" srcOrd="1" destOrd="0" presId="urn:microsoft.com/office/officeart/2005/8/layout/hierarchy3"/>
    <dgm:cxn modelId="{40FAAE3D-3A27-4AA0-A994-9039CFBFC75A}" type="presParOf" srcId="{A8BE7242-6B27-4209-81C2-B27C9DDCD2BC}" destId="{F125AAE6-7101-45D0-9C09-7AA0BD6C0467}" srcOrd="0" destOrd="0" presId="urn:microsoft.com/office/officeart/2005/8/layout/hierarchy3"/>
    <dgm:cxn modelId="{E09AFF45-46FB-41FD-B0D7-EFBC745D7B13}" type="presParOf" srcId="{A8BE7242-6B27-4209-81C2-B27C9DDCD2BC}" destId="{A1C7051B-915D-4B59-A2CF-BC0B74911668}" srcOrd="1" destOrd="0" presId="urn:microsoft.com/office/officeart/2005/8/layout/hierarchy3"/>
    <dgm:cxn modelId="{75A8D5C9-C517-4001-AE68-8DC2806767F8}" type="presParOf" srcId="{A8BE7242-6B27-4209-81C2-B27C9DDCD2BC}" destId="{91763A7B-7571-4B63-B5C1-6A21BA7F142D}" srcOrd="2" destOrd="0" presId="urn:microsoft.com/office/officeart/2005/8/layout/hierarchy3"/>
    <dgm:cxn modelId="{EA107F47-A0A6-4E27-A6F3-E3DEF691778A}" type="presParOf" srcId="{A8BE7242-6B27-4209-81C2-B27C9DDCD2BC}" destId="{ADB05DBE-C8CF-480B-A683-A0B840FF7A9E}" srcOrd="3" destOrd="0" presId="urn:microsoft.com/office/officeart/2005/8/layout/hierarchy3"/>
    <dgm:cxn modelId="{0B0B7D08-7824-4542-ADD1-D5EE3EDA76E6}" type="presParOf" srcId="{A8BE7242-6B27-4209-81C2-B27C9DDCD2BC}" destId="{80AD411A-5A86-4C32-9164-60F94D98A7FD}" srcOrd="4" destOrd="0" presId="urn:microsoft.com/office/officeart/2005/8/layout/hierarchy3"/>
    <dgm:cxn modelId="{24715532-697D-4741-9F5E-822005133BBB}" type="presParOf" srcId="{A8BE7242-6B27-4209-81C2-B27C9DDCD2BC}" destId="{838FCE7D-2D07-4C5E-A200-5BE81F523DA5}" srcOrd="5" destOrd="0" presId="urn:microsoft.com/office/officeart/2005/8/layout/hierarchy3"/>
    <dgm:cxn modelId="{A15B725B-7301-41DE-9453-D2B3C6CA5100}" type="presParOf" srcId="{A8BE7242-6B27-4209-81C2-B27C9DDCD2BC}" destId="{1C591F23-A4DB-454A-B7CC-BFD00B260A58}" srcOrd="6" destOrd="0" presId="urn:microsoft.com/office/officeart/2005/8/layout/hierarchy3"/>
    <dgm:cxn modelId="{463C4FCC-759D-4A66-A4E5-B6CE6BA27511}" type="presParOf" srcId="{A8BE7242-6B27-4209-81C2-B27C9DDCD2BC}" destId="{8752068A-FF54-4176-B2C4-C8D7EE893221}" srcOrd="7" destOrd="0" presId="urn:microsoft.com/office/officeart/2005/8/layout/hierarchy3"/>
    <dgm:cxn modelId="{A1FF3DF9-2904-4BA4-9521-248A79BEA4FC}" type="presParOf" srcId="{EFE619C4-F5F5-4F9B-9C46-149761C36720}" destId="{F0600464-F683-4A98-93BF-E9FB97CC5851}" srcOrd="1" destOrd="0" presId="urn:microsoft.com/office/officeart/2005/8/layout/hierarchy3"/>
    <dgm:cxn modelId="{86594642-095E-49D3-BE80-91A41A681124}" type="presParOf" srcId="{F0600464-F683-4A98-93BF-E9FB97CC5851}" destId="{D7A6AB10-E2E9-438A-B1AA-317994758FCF}" srcOrd="0" destOrd="0" presId="urn:microsoft.com/office/officeart/2005/8/layout/hierarchy3"/>
    <dgm:cxn modelId="{724D88A1-BF09-4A85-A185-07D36C8E09A9}" type="presParOf" srcId="{D7A6AB10-E2E9-438A-B1AA-317994758FCF}" destId="{8B9E179A-E462-4F29-A7A8-F0D3E283AB2A}" srcOrd="0" destOrd="0" presId="urn:microsoft.com/office/officeart/2005/8/layout/hierarchy3"/>
    <dgm:cxn modelId="{99E7916F-9D01-46B1-9DBB-E2E1AD613DC2}" type="presParOf" srcId="{D7A6AB10-E2E9-438A-B1AA-317994758FCF}" destId="{5337A5EC-C007-4C23-951C-C6AEE0E009F5}" srcOrd="1" destOrd="0" presId="urn:microsoft.com/office/officeart/2005/8/layout/hierarchy3"/>
    <dgm:cxn modelId="{929BD6F6-E12B-493E-BDA4-CF7B68D7A5AC}" type="presParOf" srcId="{F0600464-F683-4A98-93BF-E9FB97CC5851}" destId="{7E330AE5-51C0-4231-8A2A-3059893FB4E7}" srcOrd="1" destOrd="0" presId="urn:microsoft.com/office/officeart/2005/8/layout/hierarchy3"/>
    <dgm:cxn modelId="{F7A071E2-0A8D-40FF-83F8-F1B8A486E386}" type="presParOf" srcId="{7E330AE5-51C0-4231-8A2A-3059893FB4E7}" destId="{3BC87E45-E5B8-4EAC-A1FF-574809A5BE44}" srcOrd="0" destOrd="0" presId="urn:microsoft.com/office/officeart/2005/8/layout/hierarchy3"/>
    <dgm:cxn modelId="{C50E5C7F-D574-4619-86F3-03B65504CD43}" type="presParOf" srcId="{7E330AE5-51C0-4231-8A2A-3059893FB4E7}" destId="{9A000567-C3AB-446E-A7BB-4C8E53935855}" srcOrd="1" destOrd="0" presId="urn:microsoft.com/office/officeart/2005/8/layout/hierarchy3"/>
    <dgm:cxn modelId="{517DFDA4-1C7D-46C5-8377-855B1B225B38}" type="presParOf" srcId="{7E330AE5-51C0-4231-8A2A-3059893FB4E7}" destId="{F677DC13-AE1B-4547-9089-DA3EE3353450}" srcOrd="2" destOrd="0" presId="urn:microsoft.com/office/officeart/2005/8/layout/hierarchy3"/>
    <dgm:cxn modelId="{96F0E315-B7F0-4F3E-A82E-7F63150ECA5F}" type="presParOf" srcId="{7E330AE5-51C0-4231-8A2A-3059893FB4E7}" destId="{65408B5F-5150-4CB5-9ADE-12532E95F0F8}" srcOrd="3" destOrd="0" presId="urn:microsoft.com/office/officeart/2005/8/layout/hierarchy3"/>
    <dgm:cxn modelId="{5005CF2A-CAA1-4EFA-BA8E-F65D5A1C629D}" type="presParOf" srcId="{7E330AE5-51C0-4231-8A2A-3059893FB4E7}" destId="{1F6E26D4-DADF-47BA-BD27-4338D78FB613}" srcOrd="4" destOrd="0" presId="urn:microsoft.com/office/officeart/2005/8/layout/hierarchy3"/>
    <dgm:cxn modelId="{4257C8E9-75E4-4F9D-AFA6-E06E322E1A3E}" type="presParOf" srcId="{7E330AE5-51C0-4231-8A2A-3059893FB4E7}" destId="{5BE93A52-CEF2-4D39-BBE6-8C67740FD6F6}" srcOrd="5" destOrd="0" presId="urn:microsoft.com/office/officeart/2005/8/layout/hierarchy3"/>
    <dgm:cxn modelId="{37FDF8F3-7B70-47F0-B05C-B1539712BAC6}" type="presParOf" srcId="{7E330AE5-51C0-4231-8A2A-3059893FB4E7}" destId="{6D801360-4B8F-4B16-A6EE-26C0BF33E7A9}" srcOrd="6" destOrd="0" presId="urn:microsoft.com/office/officeart/2005/8/layout/hierarchy3"/>
    <dgm:cxn modelId="{97ED4A38-5EB3-4A82-8B4E-104BBC09C6E6}" type="presParOf" srcId="{7E330AE5-51C0-4231-8A2A-3059893FB4E7}" destId="{85A1C20F-9657-476F-BCD0-5B51DA1D850A}" srcOrd="7" destOrd="0" presId="urn:microsoft.com/office/officeart/2005/8/layout/hierarchy3"/>
    <dgm:cxn modelId="{950AE04F-DEFE-498E-B308-D06457D798E7}" type="presParOf" srcId="{7E330AE5-51C0-4231-8A2A-3059893FB4E7}" destId="{7E0C04E9-4048-4CCF-BA21-F33AF887EE2C}" srcOrd="8" destOrd="0" presId="urn:microsoft.com/office/officeart/2005/8/layout/hierarchy3"/>
    <dgm:cxn modelId="{FFC9B0CE-DD4E-4EAE-9BA7-1FC1FDABDD74}" type="presParOf" srcId="{7E330AE5-51C0-4231-8A2A-3059893FB4E7}" destId="{722CEDF5-6FF5-4490-9F3C-9CAF54C552D5}" srcOrd="9" destOrd="0" presId="urn:microsoft.com/office/officeart/2005/8/layout/hierarchy3"/>
    <dgm:cxn modelId="{5556748F-3356-4855-9BA2-E0D3D6671C8C}" type="presParOf" srcId="{7E330AE5-51C0-4231-8A2A-3059893FB4E7}" destId="{4D5101A6-DFE8-41FD-B70E-68F258C6A76F}" srcOrd="10" destOrd="0" presId="urn:microsoft.com/office/officeart/2005/8/layout/hierarchy3"/>
    <dgm:cxn modelId="{FB51FB88-FC4B-4C65-B989-5AA30025C29F}" type="presParOf" srcId="{7E330AE5-51C0-4231-8A2A-3059893FB4E7}" destId="{8496DB0D-9ED9-4E1B-A76D-DAE5DCC8BDB8}" srcOrd="11" destOrd="0" presId="urn:microsoft.com/office/officeart/2005/8/layout/hierarchy3"/>
    <dgm:cxn modelId="{62D17CDD-1197-4751-B883-2783B5B08B0A}" type="presParOf" srcId="{7E330AE5-51C0-4231-8A2A-3059893FB4E7}" destId="{9224B847-D266-4BBE-BBCC-BE8DEE506621}" srcOrd="12" destOrd="0" presId="urn:microsoft.com/office/officeart/2005/8/layout/hierarchy3"/>
    <dgm:cxn modelId="{320F6C0F-0244-4DE2-8414-F030DCD0C893}" type="presParOf" srcId="{7E330AE5-51C0-4231-8A2A-3059893FB4E7}" destId="{7EE49D43-B4A2-4104-9D37-3FEA74EF345C}" srcOrd="13" destOrd="0" presId="urn:microsoft.com/office/officeart/2005/8/layout/hierarchy3"/>
    <dgm:cxn modelId="{FFA895E9-624F-4E1A-8CD0-3C0C1C379027}" type="presParOf" srcId="{EFE619C4-F5F5-4F9B-9C46-149761C36720}" destId="{EAEB522C-8879-42AF-812E-34B5D49D4207}" srcOrd="2" destOrd="0" presId="urn:microsoft.com/office/officeart/2005/8/layout/hierarchy3"/>
    <dgm:cxn modelId="{4F07E072-9E7F-407C-9BEA-9A5F123EB06A}" type="presParOf" srcId="{EAEB522C-8879-42AF-812E-34B5D49D4207}" destId="{0670FFC6-5C3A-45E2-B594-D331536374C9}" srcOrd="0" destOrd="0" presId="urn:microsoft.com/office/officeart/2005/8/layout/hierarchy3"/>
    <dgm:cxn modelId="{CB4F0E18-F754-4056-BB8F-F7706BFCE68B}" type="presParOf" srcId="{0670FFC6-5C3A-45E2-B594-D331536374C9}" destId="{34E98287-540C-4239-8A44-F669207AF593}" srcOrd="0" destOrd="0" presId="urn:microsoft.com/office/officeart/2005/8/layout/hierarchy3"/>
    <dgm:cxn modelId="{03F2C9F6-6BEC-4ED4-9B29-FE41789D41F0}" type="presParOf" srcId="{0670FFC6-5C3A-45E2-B594-D331536374C9}" destId="{E8B5273F-1208-431D-AE4C-88996E150596}" srcOrd="1" destOrd="0" presId="urn:microsoft.com/office/officeart/2005/8/layout/hierarchy3"/>
    <dgm:cxn modelId="{32666276-9FE7-4C8A-A4ED-60759CF638E2}" type="presParOf" srcId="{EAEB522C-8879-42AF-812E-34B5D49D4207}" destId="{36C6AC27-0846-48A9-999B-E6C8EDE480BE}" srcOrd="1" destOrd="0" presId="urn:microsoft.com/office/officeart/2005/8/layout/hierarchy3"/>
    <dgm:cxn modelId="{645B17DA-C9FF-435F-A89A-CFC4A087C656}" type="presParOf" srcId="{36C6AC27-0846-48A9-999B-E6C8EDE480BE}" destId="{DE05F72B-D6CA-4861-9AAA-D0DBE5C4FC6A}" srcOrd="0" destOrd="0" presId="urn:microsoft.com/office/officeart/2005/8/layout/hierarchy3"/>
    <dgm:cxn modelId="{4759E1C1-D86A-4931-909E-F85A0BDA8FF1}" type="presParOf" srcId="{36C6AC27-0846-48A9-999B-E6C8EDE480BE}" destId="{B5E6F17F-0312-467D-A4F1-7F9EC9670B25}" srcOrd="1" destOrd="0" presId="urn:microsoft.com/office/officeart/2005/8/layout/hierarchy3"/>
    <dgm:cxn modelId="{4382B449-BE1E-4C03-B4F6-675BAA97CD08}" type="presParOf" srcId="{36C6AC27-0846-48A9-999B-E6C8EDE480BE}" destId="{4DD82F20-CA1D-4977-A0D5-5E27519C7688}" srcOrd="2" destOrd="0" presId="urn:microsoft.com/office/officeart/2005/8/layout/hierarchy3"/>
    <dgm:cxn modelId="{199AF9E7-70A2-4B87-95D7-2C93829AD08F}" type="presParOf" srcId="{36C6AC27-0846-48A9-999B-E6C8EDE480BE}" destId="{2E428C69-2BE5-4714-8229-278C63CBB1CF}" srcOrd="3" destOrd="0" presId="urn:microsoft.com/office/officeart/2005/8/layout/hierarchy3"/>
    <dgm:cxn modelId="{20E65EF7-6EAA-4CC8-B31F-76EC2F659FF7}" type="presParOf" srcId="{36C6AC27-0846-48A9-999B-E6C8EDE480BE}" destId="{B625539D-A6BB-47D1-9E75-DA2F391E63EA}" srcOrd="4" destOrd="0" presId="urn:microsoft.com/office/officeart/2005/8/layout/hierarchy3"/>
    <dgm:cxn modelId="{2D799D17-97CF-42BF-9A37-48F7154C32AA}" type="presParOf" srcId="{36C6AC27-0846-48A9-999B-E6C8EDE480BE}" destId="{BDF25220-C205-4E8C-BC20-90635D02683B}" srcOrd="5" destOrd="0" presId="urn:microsoft.com/office/officeart/2005/8/layout/hierarchy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F0198F-EBF7-4458-BA20-16AE58AE2FBD}" type="doc">
      <dgm:prSet loTypeId="urn:microsoft.com/office/officeart/2005/8/layout/venn1" loCatId="relationship" qsTypeId="urn:microsoft.com/office/officeart/2005/8/quickstyle/simple1" qsCatId="simple" csTypeId="urn:microsoft.com/office/officeart/2005/8/colors/accent1_2" csCatId="accent1" phldr="1"/>
      <dgm:spPr/>
    </dgm:pt>
    <dgm:pt modelId="{5FC0474B-015B-48F7-88A1-C910B8F15A4B}">
      <dgm:prSet phldrT="[Metin]"/>
      <dgm:spPr/>
      <dgm:t>
        <a:bodyPr/>
        <a:lstStyle/>
        <a:p>
          <a:r>
            <a:rPr lang="tr-TR" dirty="0" smtClean="0"/>
            <a:t>DEVLET</a:t>
          </a:r>
          <a:endParaRPr lang="tr-TR" dirty="0"/>
        </a:p>
      </dgm:t>
    </dgm:pt>
    <dgm:pt modelId="{A6115E35-B5E1-4E48-A49B-30D4D4E060E7}" type="parTrans" cxnId="{5B2F1C7A-484D-44AA-B074-2A01B69F38F9}">
      <dgm:prSet/>
      <dgm:spPr/>
      <dgm:t>
        <a:bodyPr/>
        <a:lstStyle/>
        <a:p>
          <a:endParaRPr lang="tr-TR"/>
        </a:p>
      </dgm:t>
    </dgm:pt>
    <dgm:pt modelId="{32752F44-0863-4170-82F6-F202273D5A16}" type="sibTrans" cxnId="{5B2F1C7A-484D-44AA-B074-2A01B69F38F9}">
      <dgm:prSet/>
      <dgm:spPr/>
      <dgm:t>
        <a:bodyPr/>
        <a:lstStyle/>
        <a:p>
          <a:endParaRPr lang="tr-TR"/>
        </a:p>
      </dgm:t>
    </dgm:pt>
    <dgm:pt modelId="{98A9F91E-CDD0-49FC-A913-CAEC20B1327E}">
      <dgm:prSet phldrT="[Metin]"/>
      <dgm:spPr/>
      <dgm:t>
        <a:bodyPr/>
        <a:lstStyle/>
        <a:p>
          <a:r>
            <a:rPr lang="tr-TR" dirty="0" smtClean="0"/>
            <a:t>ÇALIŞAN</a:t>
          </a:r>
          <a:endParaRPr lang="tr-TR" dirty="0"/>
        </a:p>
      </dgm:t>
    </dgm:pt>
    <dgm:pt modelId="{E78FC866-BE22-4A27-AA7C-7FDB70FFFAE4}" type="parTrans" cxnId="{30DD8EC7-5644-494C-89B6-3E285D73930C}">
      <dgm:prSet/>
      <dgm:spPr/>
      <dgm:t>
        <a:bodyPr/>
        <a:lstStyle/>
        <a:p>
          <a:endParaRPr lang="tr-TR"/>
        </a:p>
      </dgm:t>
    </dgm:pt>
    <dgm:pt modelId="{903C95BF-20F2-4F7F-847C-0C3FA148EB6E}" type="sibTrans" cxnId="{30DD8EC7-5644-494C-89B6-3E285D73930C}">
      <dgm:prSet/>
      <dgm:spPr/>
      <dgm:t>
        <a:bodyPr/>
        <a:lstStyle/>
        <a:p>
          <a:endParaRPr lang="tr-TR"/>
        </a:p>
      </dgm:t>
    </dgm:pt>
    <dgm:pt modelId="{5740B000-F731-4540-AAE8-2C455B8FAD2C}">
      <dgm:prSet phldrT="[Metin]"/>
      <dgm:spPr/>
      <dgm:t>
        <a:bodyPr/>
        <a:lstStyle/>
        <a:p>
          <a:r>
            <a:rPr lang="tr-TR" dirty="0" smtClean="0"/>
            <a:t>İŞVEREN</a:t>
          </a:r>
          <a:endParaRPr lang="tr-TR" dirty="0"/>
        </a:p>
      </dgm:t>
    </dgm:pt>
    <dgm:pt modelId="{68EA4EC2-7A70-4183-B612-38902C985804}" type="parTrans" cxnId="{ABA331E5-E94B-4DC1-AEFB-5CFE053FFEAA}">
      <dgm:prSet/>
      <dgm:spPr/>
      <dgm:t>
        <a:bodyPr/>
        <a:lstStyle/>
        <a:p>
          <a:endParaRPr lang="tr-TR"/>
        </a:p>
      </dgm:t>
    </dgm:pt>
    <dgm:pt modelId="{64BECF96-9CBE-4FE0-B852-E5B32080C9CA}" type="sibTrans" cxnId="{ABA331E5-E94B-4DC1-AEFB-5CFE053FFEAA}">
      <dgm:prSet/>
      <dgm:spPr/>
      <dgm:t>
        <a:bodyPr/>
        <a:lstStyle/>
        <a:p>
          <a:endParaRPr lang="tr-TR"/>
        </a:p>
      </dgm:t>
    </dgm:pt>
    <dgm:pt modelId="{42A24CB2-0E55-4233-9AA7-4D082D2F8B94}" type="pres">
      <dgm:prSet presAssocID="{21F0198F-EBF7-4458-BA20-16AE58AE2FBD}" presName="compositeShape" presStyleCnt="0">
        <dgm:presLayoutVars>
          <dgm:chMax val="7"/>
          <dgm:dir/>
          <dgm:resizeHandles val="exact"/>
        </dgm:presLayoutVars>
      </dgm:prSet>
      <dgm:spPr/>
    </dgm:pt>
    <dgm:pt modelId="{2E8B58B7-6863-4912-B002-E0DADFFF0100}" type="pres">
      <dgm:prSet presAssocID="{5FC0474B-015B-48F7-88A1-C910B8F15A4B}" presName="circ1" presStyleLbl="vennNode1" presStyleIdx="0" presStyleCnt="3"/>
      <dgm:spPr/>
      <dgm:t>
        <a:bodyPr/>
        <a:lstStyle/>
        <a:p>
          <a:endParaRPr lang="tr-TR"/>
        </a:p>
      </dgm:t>
    </dgm:pt>
    <dgm:pt modelId="{DA930E81-482C-4BC2-861C-5422BCC60849}" type="pres">
      <dgm:prSet presAssocID="{5FC0474B-015B-48F7-88A1-C910B8F15A4B}" presName="circ1Tx" presStyleLbl="revTx" presStyleIdx="0" presStyleCnt="0">
        <dgm:presLayoutVars>
          <dgm:chMax val="0"/>
          <dgm:chPref val="0"/>
          <dgm:bulletEnabled val="1"/>
        </dgm:presLayoutVars>
      </dgm:prSet>
      <dgm:spPr/>
      <dgm:t>
        <a:bodyPr/>
        <a:lstStyle/>
        <a:p>
          <a:endParaRPr lang="tr-TR"/>
        </a:p>
      </dgm:t>
    </dgm:pt>
    <dgm:pt modelId="{66C7C72D-26F8-430D-94DA-795FB19A2E4E}" type="pres">
      <dgm:prSet presAssocID="{98A9F91E-CDD0-49FC-A913-CAEC20B1327E}" presName="circ2" presStyleLbl="vennNode1" presStyleIdx="1" presStyleCnt="3"/>
      <dgm:spPr/>
      <dgm:t>
        <a:bodyPr/>
        <a:lstStyle/>
        <a:p>
          <a:endParaRPr lang="tr-TR"/>
        </a:p>
      </dgm:t>
    </dgm:pt>
    <dgm:pt modelId="{AB7082A8-8F3C-49FF-9CB2-4704F69C6046}" type="pres">
      <dgm:prSet presAssocID="{98A9F91E-CDD0-49FC-A913-CAEC20B1327E}" presName="circ2Tx" presStyleLbl="revTx" presStyleIdx="0" presStyleCnt="0">
        <dgm:presLayoutVars>
          <dgm:chMax val="0"/>
          <dgm:chPref val="0"/>
          <dgm:bulletEnabled val="1"/>
        </dgm:presLayoutVars>
      </dgm:prSet>
      <dgm:spPr/>
      <dgm:t>
        <a:bodyPr/>
        <a:lstStyle/>
        <a:p>
          <a:endParaRPr lang="tr-TR"/>
        </a:p>
      </dgm:t>
    </dgm:pt>
    <dgm:pt modelId="{E11F1E54-1FC7-4024-A5E8-738CBCCBAB30}" type="pres">
      <dgm:prSet presAssocID="{5740B000-F731-4540-AAE8-2C455B8FAD2C}" presName="circ3" presStyleLbl="vennNode1" presStyleIdx="2" presStyleCnt="3"/>
      <dgm:spPr/>
      <dgm:t>
        <a:bodyPr/>
        <a:lstStyle/>
        <a:p>
          <a:endParaRPr lang="tr-TR"/>
        </a:p>
      </dgm:t>
    </dgm:pt>
    <dgm:pt modelId="{715184E4-211C-4C9F-9880-0BEFF105D95C}" type="pres">
      <dgm:prSet presAssocID="{5740B000-F731-4540-AAE8-2C455B8FAD2C}" presName="circ3Tx" presStyleLbl="revTx" presStyleIdx="0" presStyleCnt="0">
        <dgm:presLayoutVars>
          <dgm:chMax val="0"/>
          <dgm:chPref val="0"/>
          <dgm:bulletEnabled val="1"/>
        </dgm:presLayoutVars>
      </dgm:prSet>
      <dgm:spPr/>
      <dgm:t>
        <a:bodyPr/>
        <a:lstStyle/>
        <a:p>
          <a:endParaRPr lang="tr-TR"/>
        </a:p>
      </dgm:t>
    </dgm:pt>
  </dgm:ptLst>
  <dgm:cxnLst>
    <dgm:cxn modelId="{7BF04048-9E80-4476-AE5E-DCE8545E49CB}" type="presOf" srcId="{98A9F91E-CDD0-49FC-A913-CAEC20B1327E}" destId="{66C7C72D-26F8-430D-94DA-795FB19A2E4E}" srcOrd="0" destOrd="0" presId="urn:microsoft.com/office/officeart/2005/8/layout/venn1"/>
    <dgm:cxn modelId="{2A29C8F2-43BF-4CAF-B6F2-CC3228710FA0}" type="presOf" srcId="{5FC0474B-015B-48F7-88A1-C910B8F15A4B}" destId="{DA930E81-482C-4BC2-861C-5422BCC60849}" srcOrd="1" destOrd="0" presId="urn:microsoft.com/office/officeart/2005/8/layout/venn1"/>
    <dgm:cxn modelId="{ABA331E5-E94B-4DC1-AEFB-5CFE053FFEAA}" srcId="{21F0198F-EBF7-4458-BA20-16AE58AE2FBD}" destId="{5740B000-F731-4540-AAE8-2C455B8FAD2C}" srcOrd="2" destOrd="0" parTransId="{68EA4EC2-7A70-4183-B612-38902C985804}" sibTransId="{64BECF96-9CBE-4FE0-B852-E5B32080C9CA}"/>
    <dgm:cxn modelId="{907808E9-2637-4C98-92A7-C685664AA1B2}" type="presOf" srcId="{5FC0474B-015B-48F7-88A1-C910B8F15A4B}" destId="{2E8B58B7-6863-4912-B002-E0DADFFF0100}" srcOrd="0" destOrd="0" presId="urn:microsoft.com/office/officeart/2005/8/layout/venn1"/>
    <dgm:cxn modelId="{50951036-737F-42B4-B2D9-13760993708C}" type="presOf" srcId="{21F0198F-EBF7-4458-BA20-16AE58AE2FBD}" destId="{42A24CB2-0E55-4233-9AA7-4D082D2F8B94}" srcOrd="0" destOrd="0" presId="urn:microsoft.com/office/officeart/2005/8/layout/venn1"/>
    <dgm:cxn modelId="{30DD8EC7-5644-494C-89B6-3E285D73930C}" srcId="{21F0198F-EBF7-4458-BA20-16AE58AE2FBD}" destId="{98A9F91E-CDD0-49FC-A913-CAEC20B1327E}" srcOrd="1" destOrd="0" parTransId="{E78FC866-BE22-4A27-AA7C-7FDB70FFFAE4}" sibTransId="{903C95BF-20F2-4F7F-847C-0C3FA148EB6E}"/>
    <dgm:cxn modelId="{DE45EB70-8534-4D1D-AF6B-10A946EAFBD7}" type="presOf" srcId="{98A9F91E-CDD0-49FC-A913-CAEC20B1327E}" destId="{AB7082A8-8F3C-49FF-9CB2-4704F69C6046}" srcOrd="1" destOrd="0" presId="urn:microsoft.com/office/officeart/2005/8/layout/venn1"/>
    <dgm:cxn modelId="{90733897-E818-423D-9D20-7DF35D124936}" type="presOf" srcId="{5740B000-F731-4540-AAE8-2C455B8FAD2C}" destId="{E11F1E54-1FC7-4024-A5E8-738CBCCBAB30}" srcOrd="0" destOrd="0" presId="urn:microsoft.com/office/officeart/2005/8/layout/venn1"/>
    <dgm:cxn modelId="{5D5C30A4-D537-4EFB-A671-7924C76430D6}" type="presOf" srcId="{5740B000-F731-4540-AAE8-2C455B8FAD2C}" destId="{715184E4-211C-4C9F-9880-0BEFF105D95C}" srcOrd="1" destOrd="0" presId="urn:microsoft.com/office/officeart/2005/8/layout/venn1"/>
    <dgm:cxn modelId="{5B2F1C7A-484D-44AA-B074-2A01B69F38F9}" srcId="{21F0198F-EBF7-4458-BA20-16AE58AE2FBD}" destId="{5FC0474B-015B-48F7-88A1-C910B8F15A4B}" srcOrd="0" destOrd="0" parTransId="{A6115E35-B5E1-4E48-A49B-30D4D4E060E7}" sibTransId="{32752F44-0863-4170-82F6-F202273D5A16}"/>
    <dgm:cxn modelId="{95B226CA-20D2-4809-98B4-C27A09CACCF5}" type="presParOf" srcId="{42A24CB2-0E55-4233-9AA7-4D082D2F8B94}" destId="{2E8B58B7-6863-4912-B002-E0DADFFF0100}" srcOrd="0" destOrd="0" presId="urn:microsoft.com/office/officeart/2005/8/layout/venn1"/>
    <dgm:cxn modelId="{95F72F1F-CA85-4577-BFF6-5522850955DD}" type="presParOf" srcId="{42A24CB2-0E55-4233-9AA7-4D082D2F8B94}" destId="{DA930E81-482C-4BC2-861C-5422BCC60849}" srcOrd="1" destOrd="0" presId="urn:microsoft.com/office/officeart/2005/8/layout/venn1"/>
    <dgm:cxn modelId="{E796218E-EE06-4162-866B-1640F3A1EDF8}" type="presParOf" srcId="{42A24CB2-0E55-4233-9AA7-4D082D2F8B94}" destId="{66C7C72D-26F8-430D-94DA-795FB19A2E4E}" srcOrd="2" destOrd="0" presId="urn:microsoft.com/office/officeart/2005/8/layout/venn1"/>
    <dgm:cxn modelId="{C96EFC73-AE93-4233-AB35-9940570AB1CE}" type="presParOf" srcId="{42A24CB2-0E55-4233-9AA7-4D082D2F8B94}" destId="{AB7082A8-8F3C-49FF-9CB2-4704F69C6046}" srcOrd="3" destOrd="0" presId="urn:microsoft.com/office/officeart/2005/8/layout/venn1"/>
    <dgm:cxn modelId="{89677986-7C02-450A-A23C-1633AA1CE2E4}" type="presParOf" srcId="{42A24CB2-0E55-4233-9AA7-4D082D2F8B94}" destId="{E11F1E54-1FC7-4024-A5E8-738CBCCBAB30}" srcOrd="4" destOrd="0" presId="urn:microsoft.com/office/officeart/2005/8/layout/venn1"/>
    <dgm:cxn modelId="{CB1461ED-61E5-4A53-A674-A703CCBC765E}" type="presParOf" srcId="{42A24CB2-0E55-4233-9AA7-4D082D2F8B94}" destId="{715184E4-211C-4C9F-9880-0BEFF105D95C}"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20A3A2-1637-4831-AAAF-4F1A858ADAC2}"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tr-TR"/>
        </a:p>
      </dgm:t>
    </dgm:pt>
    <dgm:pt modelId="{72E96E2B-E76E-4C9C-80C2-73E141A8D693}">
      <dgm:prSet phldrT="[Metin]" custT="1"/>
      <dgm:spPr/>
      <dgm:t>
        <a:bodyPr/>
        <a:lstStyle/>
        <a:p>
          <a:pPr>
            <a:lnSpc>
              <a:spcPct val="100000"/>
            </a:lnSpc>
            <a:spcAft>
              <a:spcPts val="0"/>
            </a:spcAft>
          </a:pPr>
          <a:r>
            <a:rPr lang="tr-TR" sz="2000" dirty="0" smtClean="0">
              <a:solidFill>
                <a:sysClr val="windowText" lastClr="000000"/>
              </a:solidFill>
            </a:rPr>
            <a:t>ÇALIŞANLARIN YÜKÜMLÜLÜKLERİ</a:t>
          </a:r>
          <a:endParaRPr lang="tr-TR" sz="2000" dirty="0">
            <a:solidFill>
              <a:sysClr val="windowText" lastClr="000000"/>
            </a:solidFill>
          </a:endParaRPr>
        </a:p>
      </dgm:t>
    </dgm:pt>
    <dgm:pt modelId="{961FECA2-B5C7-4501-A47C-B23184F18F8A}" type="parTrans" cxnId="{AEA41F47-77AC-4D5E-91A4-28E261ED6B06}">
      <dgm:prSet/>
      <dgm:spPr/>
      <dgm:t>
        <a:bodyPr/>
        <a:lstStyle/>
        <a:p>
          <a:endParaRPr lang="tr-TR">
            <a:solidFill>
              <a:sysClr val="windowText" lastClr="000000"/>
            </a:solidFill>
          </a:endParaRPr>
        </a:p>
      </dgm:t>
    </dgm:pt>
    <dgm:pt modelId="{1F68C4E5-012E-42E1-B6AB-132B4362DF7A}" type="sibTrans" cxnId="{AEA41F47-77AC-4D5E-91A4-28E261ED6B06}">
      <dgm:prSet/>
      <dgm:spPr/>
      <dgm:t>
        <a:bodyPr/>
        <a:lstStyle/>
        <a:p>
          <a:endParaRPr lang="tr-TR">
            <a:solidFill>
              <a:sysClr val="windowText" lastClr="000000"/>
            </a:solidFill>
          </a:endParaRPr>
        </a:p>
      </dgm:t>
    </dgm:pt>
    <dgm:pt modelId="{2175ADDC-AC59-4CF3-9EC6-F09C7EE91DB8}">
      <dgm:prSet phldrT="[Metin]" custT="1"/>
      <dgm:spPr/>
      <dgm:t>
        <a:bodyPr anchor="ctr"/>
        <a:lstStyle/>
        <a:p>
          <a:pPr>
            <a:lnSpc>
              <a:spcPct val="100000"/>
            </a:lnSpc>
            <a:spcAft>
              <a:spcPts val="0"/>
            </a:spcAft>
          </a:pPr>
          <a:r>
            <a:rPr lang="tr-TR" sz="2000" dirty="0" smtClean="0">
              <a:solidFill>
                <a:sysClr val="windowText" lastClr="000000"/>
              </a:solidFill>
            </a:rPr>
            <a:t>KATILIMCI OLMAK</a:t>
          </a:r>
          <a:endParaRPr lang="tr-TR" sz="2000" dirty="0">
            <a:solidFill>
              <a:sysClr val="windowText" lastClr="000000"/>
            </a:solidFill>
          </a:endParaRPr>
        </a:p>
      </dgm:t>
    </dgm:pt>
    <dgm:pt modelId="{A9252CE9-CD60-4390-AD7D-0781E0898379}" type="parTrans" cxnId="{AFFED5DD-0381-45BA-B365-0F0726B17549}">
      <dgm:prSet/>
      <dgm:spPr/>
      <dgm:t>
        <a:bodyPr/>
        <a:lstStyle/>
        <a:p>
          <a:endParaRPr lang="tr-TR">
            <a:solidFill>
              <a:sysClr val="windowText" lastClr="000000"/>
            </a:solidFill>
          </a:endParaRPr>
        </a:p>
      </dgm:t>
    </dgm:pt>
    <dgm:pt modelId="{FBB32BC1-25DB-4687-8D49-3333290642AD}" type="sibTrans" cxnId="{AFFED5DD-0381-45BA-B365-0F0726B17549}">
      <dgm:prSet/>
      <dgm:spPr/>
      <dgm:t>
        <a:bodyPr/>
        <a:lstStyle/>
        <a:p>
          <a:endParaRPr lang="tr-TR">
            <a:solidFill>
              <a:sysClr val="windowText" lastClr="000000"/>
            </a:solidFill>
          </a:endParaRPr>
        </a:p>
      </dgm:t>
    </dgm:pt>
    <dgm:pt modelId="{605D3088-46B6-4297-8301-45218E6CE57F}">
      <dgm:prSet phldrT="[Metin]" custT="1"/>
      <dgm:spPr/>
      <dgm:t>
        <a:bodyPr/>
        <a:lstStyle/>
        <a:p>
          <a:pPr>
            <a:lnSpc>
              <a:spcPct val="100000"/>
            </a:lnSpc>
            <a:spcAft>
              <a:spcPts val="0"/>
            </a:spcAft>
          </a:pPr>
          <a:r>
            <a:rPr lang="tr-TR" sz="2000" dirty="0" smtClean="0">
              <a:solidFill>
                <a:sysClr val="windowText" lastClr="000000"/>
              </a:solidFill>
            </a:rPr>
            <a:t>TALİMATLARA UYMAK</a:t>
          </a:r>
          <a:endParaRPr lang="tr-TR" sz="2000" dirty="0">
            <a:solidFill>
              <a:sysClr val="windowText" lastClr="000000"/>
            </a:solidFill>
          </a:endParaRPr>
        </a:p>
      </dgm:t>
    </dgm:pt>
    <dgm:pt modelId="{2792BA8E-67A0-4083-9C73-8A28EAA5623C}" type="parTrans" cxnId="{EEA8532E-F1E5-461B-9B6B-8AB42BBFB4D8}">
      <dgm:prSet/>
      <dgm:spPr/>
      <dgm:t>
        <a:bodyPr/>
        <a:lstStyle/>
        <a:p>
          <a:endParaRPr lang="tr-TR">
            <a:solidFill>
              <a:sysClr val="windowText" lastClr="000000"/>
            </a:solidFill>
          </a:endParaRPr>
        </a:p>
      </dgm:t>
    </dgm:pt>
    <dgm:pt modelId="{25D2AC9B-BE39-4692-A135-6F1160952D28}" type="sibTrans" cxnId="{EEA8532E-F1E5-461B-9B6B-8AB42BBFB4D8}">
      <dgm:prSet/>
      <dgm:spPr/>
      <dgm:t>
        <a:bodyPr/>
        <a:lstStyle/>
        <a:p>
          <a:endParaRPr lang="tr-TR">
            <a:solidFill>
              <a:sysClr val="windowText" lastClr="000000"/>
            </a:solidFill>
          </a:endParaRPr>
        </a:p>
      </dgm:t>
    </dgm:pt>
    <dgm:pt modelId="{0F586939-010E-40F2-934B-8ECDF8F3A7D4}">
      <dgm:prSet phldrT="[Metin]" custT="1"/>
      <dgm:spPr/>
      <dgm:t>
        <a:bodyPr/>
        <a:lstStyle/>
        <a:p>
          <a:pPr>
            <a:lnSpc>
              <a:spcPct val="100000"/>
            </a:lnSpc>
            <a:spcAft>
              <a:spcPts val="0"/>
            </a:spcAft>
          </a:pPr>
          <a:r>
            <a:rPr lang="tr-TR" sz="2000" dirty="0" smtClean="0">
              <a:solidFill>
                <a:sysClr val="windowText" lastClr="000000"/>
              </a:solidFill>
            </a:rPr>
            <a:t>SAĞLIK VE GÜVENLİĞİ ÖN PLANDA TUTARAK ÇALIŞMAK</a:t>
          </a:r>
          <a:endParaRPr lang="tr-TR" sz="2000" dirty="0">
            <a:solidFill>
              <a:sysClr val="windowText" lastClr="000000"/>
            </a:solidFill>
          </a:endParaRPr>
        </a:p>
      </dgm:t>
    </dgm:pt>
    <dgm:pt modelId="{72BABEFF-8AB5-4A8F-B4BF-6AD3BA08C43D}" type="parTrans" cxnId="{8786551D-FD40-4F93-8B71-B9DE3A9395C4}">
      <dgm:prSet/>
      <dgm:spPr/>
      <dgm:t>
        <a:bodyPr/>
        <a:lstStyle/>
        <a:p>
          <a:endParaRPr lang="tr-TR">
            <a:solidFill>
              <a:sysClr val="windowText" lastClr="000000"/>
            </a:solidFill>
          </a:endParaRPr>
        </a:p>
      </dgm:t>
    </dgm:pt>
    <dgm:pt modelId="{2E781CE2-C92E-4C96-8A4B-296DA684225E}" type="sibTrans" cxnId="{8786551D-FD40-4F93-8B71-B9DE3A9395C4}">
      <dgm:prSet/>
      <dgm:spPr/>
      <dgm:t>
        <a:bodyPr/>
        <a:lstStyle/>
        <a:p>
          <a:endParaRPr lang="tr-TR">
            <a:solidFill>
              <a:sysClr val="windowText" lastClr="000000"/>
            </a:solidFill>
          </a:endParaRPr>
        </a:p>
      </dgm:t>
    </dgm:pt>
    <dgm:pt modelId="{F624A349-E011-4A5D-8A53-E79382D95E17}">
      <dgm:prSet phldrT="[Metin]" custT="1"/>
      <dgm:spPr/>
      <dgm:t>
        <a:bodyPr/>
        <a:lstStyle/>
        <a:p>
          <a:pPr>
            <a:lnSpc>
              <a:spcPct val="100000"/>
            </a:lnSpc>
            <a:spcAft>
              <a:spcPts val="0"/>
            </a:spcAft>
          </a:pPr>
          <a:r>
            <a:rPr lang="tr-TR" sz="2000" dirty="0" smtClean="0">
              <a:solidFill>
                <a:sysClr val="windowText" lastClr="000000"/>
              </a:solidFill>
            </a:rPr>
            <a:t>TEHLİKELİ DURUMLARI YETKİLİ BİRİM YA DA KİŞİLERLE PAYLAŞMAK</a:t>
          </a:r>
          <a:endParaRPr lang="tr-TR" sz="2000" dirty="0">
            <a:solidFill>
              <a:sysClr val="windowText" lastClr="000000"/>
            </a:solidFill>
          </a:endParaRPr>
        </a:p>
      </dgm:t>
    </dgm:pt>
    <dgm:pt modelId="{5A62FACF-3D24-434B-A766-17512A1FA72F}" type="parTrans" cxnId="{19F21D82-2B18-48E4-B6FD-47FE20A65C25}">
      <dgm:prSet/>
      <dgm:spPr/>
      <dgm:t>
        <a:bodyPr/>
        <a:lstStyle/>
        <a:p>
          <a:endParaRPr lang="tr-TR">
            <a:solidFill>
              <a:sysClr val="windowText" lastClr="000000"/>
            </a:solidFill>
          </a:endParaRPr>
        </a:p>
      </dgm:t>
    </dgm:pt>
    <dgm:pt modelId="{9E6EBD69-56F6-43D7-B419-27DC9F35B17A}" type="sibTrans" cxnId="{19F21D82-2B18-48E4-B6FD-47FE20A65C25}">
      <dgm:prSet/>
      <dgm:spPr/>
      <dgm:t>
        <a:bodyPr/>
        <a:lstStyle/>
        <a:p>
          <a:endParaRPr lang="tr-TR">
            <a:solidFill>
              <a:sysClr val="windowText" lastClr="000000"/>
            </a:solidFill>
          </a:endParaRPr>
        </a:p>
      </dgm:t>
    </dgm:pt>
    <dgm:pt modelId="{3B1E61FE-6967-4D08-9CEE-60AC06865BF2}" type="pres">
      <dgm:prSet presAssocID="{DB20A3A2-1637-4831-AAAF-4F1A858ADAC2}" presName="diagram" presStyleCnt="0">
        <dgm:presLayoutVars>
          <dgm:chMax val="1"/>
          <dgm:dir/>
          <dgm:animLvl val="ctr"/>
          <dgm:resizeHandles val="exact"/>
        </dgm:presLayoutVars>
      </dgm:prSet>
      <dgm:spPr/>
      <dgm:t>
        <a:bodyPr/>
        <a:lstStyle/>
        <a:p>
          <a:endParaRPr lang="tr-TR"/>
        </a:p>
      </dgm:t>
    </dgm:pt>
    <dgm:pt modelId="{BD98CA17-10DD-4CE9-A09B-685DD174A1CF}" type="pres">
      <dgm:prSet presAssocID="{DB20A3A2-1637-4831-AAAF-4F1A858ADAC2}" presName="matrix" presStyleCnt="0"/>
      <dgm:spPr/>
    </dgm:pt>
    <dgm:pt modelId="{22B6443D-A416-4079-889E-13BD51E91AFE}" type="pres">
      <dgm:prSet presAssocID="{DB20A3A2-1637-4831-AAAF-4F1A858ADAC2}" presName="tile1" presStyleLbl="node1" presStyleIdx="0" presStyleCnt="4"/>
      <dgm:spPr/>
      <dgm:t>
        <a:bodyPr/>
        <a:lstStyle/>
        <a:p>
          <a:endParaRPr lang="tr-TR"/>
        </a:p>
      </dgm:t>
    </dgm:pt>
    <dgm:pt modelId="{3F47E5EA-1C69-479C-841F-9982A5516A9B}" type="pres">
      <dgm:prSet presAssocID="{DB20A3A2-1637-4831-AAAF-4F1A858ADAC2}" presName="tile1text" presStyleLbl="node1" presStyleIdx="0" presStyleCnt="4">
        <dgm:presLayoutVars>
          <dgm:chMax val="0"/>
          <dgm:chPref val="0"/>
          <dgm:bulletEnabled val="1"/>
        </dgm:presLayoutVars>
      </dgm:prSet>
      <dgm:spPr/>
      <dgm:t>
        <a:bodyPr/>
        <a:lstStyle/>
        <a:p>
          <a:endParaRPr lang="tr-TR"/>
        </a:p>
      </dgm:t>
    </dgm:pt>
    <dgm:pt modelId="{24103D04-4133-4FCE-BA4D-70BB8EBA34FD}" type="pres">
      <dgm:prSet presAssocID="{DB20A3A2-1637-4831-AAAF-4F1A858ADAC2}" presName="tile2" presStyleLbl="node1" presStyleIdx="1" presStyleCnt="4"/>
      <dgm:spPr/>
      <dgm:t>
        <a:bodyPr/>
        <a:lstStyle/>
        <a:p>
          <a:endParaRPr lang="tr-TR"/>
        </a:p>
      </dgm:t>
    </dgm:pt>
    <dgm:pt modelId="{0EB112FD-117F-4899-B5C7-2A31431B3370}" type="pres">
      <dgm:prSet presAssocID="{DB20A3A2-1637-4831-AAAF-4F1A858ADAC2}" presName="tile2text" presStyleLbl="node1" presStyleIdx="1" presStyleCnt="4">
        <dgm:presLayoutVars>
          <dgm:chMax val="0"/>
          <dgm:chPref val="0"/>
          <dgm:bulletEnabled val="1"/>
        </dgm:presLayoutVars>
      </dgm:prSet>
      <dgm:spPr/>
      <dgm:t>
        <a:bodyPr/>
        <a:lstStyle/>
        <a:p>
          <a:endParaRPr lang="tr-TR"/>
        </a:p>
      </dgm:t>
    </dgm:pt>
    <dgm:pt modelId="{6C066443-02F4-435A-ABE3-35BDFAC529E4}" type="pres">
      <dgm:prSet presAssocID="{DB20A3A2-1637-4831-AAAF-4F1A858ADAC2}" presName="tile3" presStyleLbl="node1" presStyleIdx="2" presStyleCnt="4"/>
      <dgm:spPr/>
      <dgm:t>
        <a:bodyPr/>
        <a:lstStyle/>
        <a:p>
          <a:endParaRPr lang="tr-TR"/>
        </a:p>
      </dgm:t>
    </dgm:pt>
    <dgm:pt modelId="{F98C2AD2-7E2C-4393-B7FA-418A9A03C9E1}" type="pres">
      <dgm:prSet presAssocID="{DB20A3A2-1637-4831-AAAF-4F1A858ADAC2}" presName="tile3text" presStyleLbl="node1" presStyleIdx="2" presStyleCnt="4">
        <dgm:presLayoutVars>
          <dgm:chMax val="0"/>
          <dgm:chPref val="0"/>
          <dgm:bulletEnabled val="1"/>
        </dgm:presLayoutVars>
      </dgm:prSet>
      <dgm:spPr/>
      <dgm:t>
        <a:bodyPr/>
        <a:lstStyle/>
        <a:p>
          <a:endParaRPr lang="tr-TR"/>
        </a:p>
      </dgm:t>
    </dgm:pt>
    <dgm:pt modelId="{349B413A-5E0B-4EAC-9BD7-3E8670F424C5}" type="pres">
      <dgm:prSet presAssocID="{DB20A3A2-1637-4831-AAAF-4F1A858ADAC2}" presName="tile4" presStyleLbl="node1" presStyleIdx="3" presStyleCnt="4"/>
      <dgm:spPr/>
      <dgm:t>
        <a:bodyPr/>
        <a:lstStyle/>
        <a:p>
          <a:endParaRPr lang="tr-TR"/>
        </a:p>
      </dgm:t>
    </dgm:pt>
    <dgm:pt modelId="{69E749F8-D3DF-43AE-8F2A-01093370372B}" type="pres">
      <dgm:prSet presAssocID="{DB20A3A2-1637-4831-AAAF-4F1A858ADAC2}" presName="tile4text" presStyleLbl="node1" presStyleIdx="3" presStyleCnt="4">
        <dgm:presLayoutVars>
          <dgm:chMax val="0"/>
          <dgm:chPref val="0"/>
          <dgm:bulletEnabled val="1"/>
        </dgm:presLayoutVars>
      </dgm:prSet>
      <dgm:spPr/>
      <dgm:t>
        <a:bodyPr/>
        <a:lstStyle/>
        <a:p>
          <a:endParaRPr lang="tr-TR"/>
        </a:p>
      </dgm:t>
    </dgm:pt>
    <dgm:pt modelId="{A594817B-58A5-4130-97AB-FC531C2C8556}" type="pres">
      <dgm:prSet presAssocID="{DB20A3A2-1637-4831-AAAF-4F1A858ADAC2}" presName="centerTile" presStyleLbl="fgShp" presStyleIdx="0" presStyleCnt="1" custScaleX="125940" custScaleY="87286" custLinFactNeighborX="0">
        <dgm:presLayoutVars>
          <dgm:chMax val="0"/>
          <dgm:chPref val="0"/>
        </dgm:presLayoutVars>
      </dgm:prSet>
      <dgm:spPr/>
      <dgm:t>
        <a:bodyPr/>
        <a:lstStyle/>
        <a:p>
          <a:endParaRPr lang="tr-TR"/>
        </a:p>
      </dgm:t>
    </dgm:pt>
  </dgm:ptLst>
  <dgm:cxnLst>
    <dgm:cxn modelId="{35FC7704-4C4E-4923-BDE3-8D513AA425CF}" type="presOf" srcId="{F624A349-E011-4A5D-8A53-E79382D95E17}" destId="{349B413A-5E0B-4EAC-9BD7-3E8670F424C5}" srcOrd="0" destOrd="0" presId="urn:microsoft.com/office/officeart/2005/8/layout/matrix1"/>
    <dgm:cxn modelId="{8786551D-FD40-4F93-8B71-B9DE3A9395C4}" srcId="{72E96E2B-E76E-4C9C-80C2-73E141A8D693}" destId="{0F586939-010E-40F2-934B-8ECDF8F3A7D4}" srcOrd="2" destOrd="0" parTransId="{72BABEFF-8AB5-4A8F-B4BF-6AD3BA08C43D}" sibTransId="{2E781CE2-C92E-4C96-8A4B-296DA684225E}"/>
    <dgm:cxn modelId="{AFFED5DD-0381-45BA-B365-0F0726B17549}" srcId="{72E96E2B-E76E-4C9C-80C2-73E141A8D693}" destId="{2175ADDC-AC59-4CF3-9EC6-F09C7EE91DB8}" srcOrd="0" destOrd="0" parTransId="{A9252CE9-CD60-4390-AD7D-0781E0898379}" sibTransId="{FBB32BC1-25DB-4687-8D49-3333290642AD}"/>
    <dgm:cxn modelId="{76C8839B-E385-4550-AF0E-4B26CC5ECF47}" type="presOf" srcId="{DB20A3A2-1637-4831-AAAF-4F1A858ADAC2}" destId="{3B1E61FE-6967-4D08-9CEE-60AC06865BF2}" srcOrd="0" destOrd="0" presId="urn:microsoft.com/office/officeart/2005/8/layout/matrix1"/>
    <dgm:cxn modelId="{CE23E71B-65C8-40FA-848B-9858ABB20171}" type="presOf" srcId="{72E96E2B-E76E-4C9C-80C2-73E141A8D693}" destId="{A594817B-58A5-4130-97AB-FC531C2C8556}" srcOrd="0" destOrd="0" presId="urn:microsoft.com/office/officeart/2005/8/layout/matrix1"/>
    <dgm:cxn modelId="{AEA41F47-77AC-4D5E-91A4-28E261ED6B06}" srcId="{DB20A3A2-1637-4831-AAAF-4F1A858ADAC2}" destId="{72E96E2B-E76E-4C9C-80C2-73E141A8D693}" srcOrd="0" destOrd="0" parTransId="{961FECA2-B5C7-4501-A47C-B23184F18F8A}" sibTransId="{1F68C4E5-012E-42E1-B6AB-132B4362DF7A}"/>
    <dgm:cxn modelId="{DD9FE14E-747F-4CEA-B4DF-E298AE8BBE8C}" type="presOf" srcId="{F624A349-E011-4A5D-8A53-E79382D95E17}" destId="{69E749F8-D3DF-43AE-8F2A-01093370372B}" srcOrd="1" destOrd="0" presId="urn:microsoft.com/office/officeart/2005/8/layout/matrix1"/>
    <dgm:cxn modelId="{707DD360-F408-48F2-BCB8-FC7E8FA49883}" type="presOf" srcId="{2175ADDC-AC59-4CF3-9EC6-F09C7EE91DB8}" destId="{22B6443D-A416-4079-889E-13BD51E91AFE}" srcOrd="0" destOrd="0" presId="urn:microsoft.com/office/officeart/2005/8/layout/matrix1"/>
    <dgm:cxn modelId="{19F21D82-2B18-48E4-B6FD-47FE20A65C25}" srcId="{72E96E2B-E76E-4C9C-80C2-73E141A8D693}" destId="{F624A349-E011-4A5D-8A53-E79382D95E17}" srcOrd="3" destOrd="0" parTransId="{5A62FACF-3D24-434B-A766-17512A1FA72F}" sibTransId="{9E6EBD69-56F6-43D7-B419-27DC9F35B17A}"/>
    <dgm:cxn modelId="{733B3291-C240-4BEB-9586-7D7B57C9A4FE}" type="presOf" srcId="{0F586939-010E-40F2-934B-8ECDF8F3A7D4}" destId="{6C066443-02F4-435A-ABE3-35BDFAC529E4}" srcOrd="0" destOrd="0" presId="urn:microsoft.com/office/officeart/2005/8/layout/matrix1"/>
    <dgm:cxn modelId="{01303509-9F54-4C7A-B49E-4259C81CAA6A}" type="presOf" srcId="{605D3088-46B6-4297-8301-45218E6CE57F}" destId="{24103D04-4133-4FCE-BA4D-70BB8EBA34FD}" srcOrd="0" destOrd="0" presId="urn:microsoft.com/office/officeart/2005/8/layout/matrix1"/>
    <dgm:cxn modelId="{59D4B665-69CB-4901-A833-17F4703263B1}" type="presOf" srcId="{605D3088-46B6-4297-8301-45218E6CE57F}" destId="{0EB112FD-117F-4899-B5C7-2A31431B3370}" srcOrd="1" destOrd="0" presId="urn:microsoft.com/office/officeart/2005/8/layout/matrix1"/>
    <dgm:cxn modelId="{EEA8532E-F1E5-461B-9B6B-8AB42BBFB4D8}" srcId="{72E96E2B-E76E-4C9C-80C2-73E141A8D693}" destId="{605D3088-46B6-4297-8301-45218E6CE57F}" srcOrd="1" destOrd="0" parTransId="{2792BA8E-67A0-4083-9C73-8A28EAA5623C}" sibTransId="{25D2AC9B-BE39-4692-A135-6F1160952D28}"/>
    <dgm:cxn modelId="{BAF1F204-B4F4-4E06-A837-83E1A2C9B4E0}" type="presOf" srcId="{0F586939-010E-40F2-934B-8ECDF8F3A7D4}" destId="{F98C2AD2-7E2C-4393-B7FA-418A9A03C9E1}" srcOrd="1" destOrd="0" presId="urn:microsoft.com/office/officeart/2005/8/layout/matrix1"/>
    <dgm:cxn modelId="{21E8C666-643B-48EF-ADE1-62C13B4B7420}" type="presOf" srcId="{2175ADDC-AC59-4CF3-9EC6-F09C7EE91DB8}" destId="{3F47E5EA-1C69-479C-841F-9982A5516A9B}" srcOrd="1" destOrd="0" presId="urn:microsoft.com/office/officeart/2005/8/layout/matrix1"/>
    <dgm:cxn modelId="{DB93415C-E3D4-4444-BEBE-2CF8B1CD2DC4}" type="presParOf" srcId="{3B1E61FE-6967-4D08-9CEE-60AC06865BF2}" destId="{BD98CA17-10DD-4CE9-A09B-685DD174A1CF}" srcOrd="0" destOrd="0" presId="urn:microsoft.com/office/officeart/2005/8/layout/matrix1"/>
    <dgm:cxn modelId="{ABF9C0EE-240E-416B-B256-7619838E10E8}" type="presParOf" srcId="{BD98CA17-10DD-4CE9-A09B-685DD174A1CF}" destId="{22B6443D-A416-4079-889E-13BD51E91AFE}" srcOrd="0" destOrd="0" presId="urn:microsoft.com/office/officeart/2005/8/layout/matrix1"/>
    <dgm:cxn modelId="{236988CC-C7F0-4838-AEF1-4DA368525ECE}" type="presParOf" srcId="{BD98CA17-10DD-4CE9-A09B-685DD174A1CF}" destId="{3F47E5EA-1C69-479C-841F-9982A5516A9B}" srcOrd="1" destOrd="0" presId="urn:microsoft.com/office/officeart/2005/8/layout/matrix1"/>
    <dgm:cxn modelId="{B01E605F-730F-4A50-9FCE-E8D9368E9564}" type="presParOf" srcId="{BD98CA17-10DD-4CE9-A09B-685DD174A1CF}" destId="{24103D04-4133-4FCE-BA4D-70BB8EBA34FD}" srcOrd="2" destOrd="0" presId="urn:microsoft.com/office/officeart/2005/8/layout/matrix1"/>
    <dgm:cxn modelId="{A89F5452-D150-473B-B311-3E8269E29899}" type="presParOf" srcId="{BD98CA17-10DD-4CE9-A09B-685DD174A1CF}" destId="{0EB112FD-117F-4899-B5C7-2A31431B3370}" srcOrd="3" destOrd="0" presId="urn:microsoft.com/office/officeart/2005/8/layout/matrix1"/>
    <dgm:cxn modelId="{F178A51A-40A1-43F5-BFB6-3DB1C21F3734}" type="presParOf" srcId="{BD98CA17-10DD-4CE9-A09B-685DD174A1CF}" destId="{6C066443-02F4-435A-ABE3-35BDFAC529E4}" srcOrd="4" destOrd="0" presId="urn:microsoft.com/office/officeart/2005/8/layout/matrix1"/>
    <dgm:cxn modelId="{B5DEA7BB-2851-4A46-8DDD-FA026B924011}" type="presParOf" srcId="{BD98CA17-10DD-4CE9-A09B-685DD174A1CF}" destId="{F98C2AD2-7E2C-4393-B7FA-418A9A03C9E1}" srcOrd="5" destOrd="0" presId="urn:microsoft.com/office/officeart/2005/8/layout/matrix1"/>
    <dgm:cxn modelId="{3DC39729-DC75-4D8E-80B2-1C4191072833}" type="presParOf" srcId="{BD98CA17-10DD-4CE9-A09B-685DD174A1CF}" destId="{349B413A-5E0B-4EAC-9BD7-3E8670F424C5}" srcOrd="6" destOrd="0" presId="urn:microsoft.com/office/officeart/2005/8/layout/matrix1"/>
    <dgm:cxn modelId="{3A431473-1491-41F4-89A8-2D3416322EAE}" type="presParOf" srcId="{BD98CA17-10DD-4CE9-A09B-685DD174A1CF}" destId="{69E749F8-D3DF-43AE-8F2A-01093370372B}" srcOrd="7" destOrd="0" presId="urn:microsoft.com/office/officeart/2005/8/layout/matrix1"/>
    <dgm:cxn modelId="{251B865B-CDF5-4F05-B82D-B51FE07E6851}" type="presParOf" srcId="{3B1E61FE-6967-4D08-9CEE-60AC06865BF2}" destId="{A594817B-58A5-4130-97AB-FC531C2C855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26D985-13BA-49ED-B575-C27DD1EB05AD}"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tr-TR"/>
        </a:p>
      </dgm:t>
    </dgm:pt>
    <dgm:pt modelId="{A527BC39-D806-4C63-B258-23A1503B4D3D}">
      <dgm:prSet phldrT="[Metin]" custT="1"/>
      <dgm:spPr/>
      <dgm:t>
        <a:bodyPr/>
        <a:lstStyle/>
        <a:p>
          <a:r>
            <a:rPr lang="tr-TR" sz="2400" dirty="0" smtClean="0"/>
            <a:t>KİMYASAL</a:t>
          </a:r>
          <a:endParaRPr lang="tr-TR" sz="2400" dirty="0"/>
        </a:p>
      </dgm:t>
    </dgm:pt>
    <dgm:pt modelId="{296DC2DA-59DC-4308-8A2B-E0CB5949BCF6}" type="parTrans" cxnId="{53CAA1E2-3CF4-4036-A64C-6879CCFC2E48}">
      <dgm:prSet/>
      <dgm:spPr/>
      <dgm:t>
        <a:bodyPr/>
        <a:lstStyle/>
        <a:p>
          <a:endParaRPr lang="tr-TR"/>
        </a:p>
      </dgm:t>
    </dgm:pt>
    <dgm:pt modelId="{E5F55536-59C8-4704-9508-E3B1716964CB}" type="sibTrans" cxnId="{53CAA1E2-3CF4-4036-A64C-6879CCFC2E48}">
      <dgm:prSet/>
      <dgm:spPr/>
      <dgm:t>
        <a:bodyPr/>
        <a:lstStyle/>
        <a:p>
          <a:endParaRPr lang="tr-TR"/>
        </a:p>
      </dgm:t>
    </dgm:pt>
    <dgm:pt modelId="{BF9CD5B9-2B15-4949-92EB-3D9FB750BCF6}">
      <dgm:prSet phldrT="[Metin]" custT="1"/>
      <dgm:spPr/>
      <dgm:t>
        <a:bodyPr/>
        <a:lstStyle/>
        <a:p>
          <a:r>
            <a:rPr lang="tr-TR" sz="2400" dirty="0" smtClean="0"/>
            <a:t>AĞIZ</a:t>
          </a:r>
          <a:endParaRPr lang="tr-TR" sz="2400" dirty="0"/>
        </a:p>
      </dgm:t>
    </dgm:pt>
    <dgm:pt modelId="{26BC2209-D1E0-4598-9F65-780D8102C4D5}" type="parTrans" cxnId="{E5B7F54C-5B24-4692-8E0A-7DBBCC0B8964}">
      <dgm:prSet custT="1"/>
      <dgm:spPr>
        <a:ln>
          <a:solidFill>
            <a:schemeClr val="accent1"/>
          </a:solidFill>
        </a:ln>
      </dgm:spPr>
      <dgm:t>
        <a:bodyPr/>
        <a:lstStyle/>
        <a:p>
          <a:endParaRPr lang="tr-TR" sz="2400"/>
        </a:p>
      </dgm:t>
    </dgm:pt>
    <dgm:pt modelId="{376FC316-E20D-4241-A369-47579125385E}" type="sibTrans" cxnId="{E5B7F54C-5B24-4692-8E0A-7DBBCC0B8964}">
      <dgm:prSet/>
      <dgm:spPr/>
      <dgm:t>
        <a:bodyPr/>
        <a:lstStyle/>
        <a:p>
          <a:endParaRPr lang="tr-TR"/>
        </a:p>
      </dgm:t>
    </dgm:pt>
    <dgm:pt modelId="{58762F3F-09BF-4C79-97BB-C8C691215086}">
      <dgm:prSet phldrT="[Metin]" custT="1"/>
      <dgm:spPr/>
      <dgm:t>
        <a:bodyPr/>
        <a:lstStyle/>
        <a:p>
          <a:r>
            <a:rPr lang="tr-TR" sz="2400" dirty="0" smtClean="0"/>
            <a:t>DERİ</a:t>
          </a:r>
          <a:endParaRPr lang="tr-TR" sz="2400" dirty="0"/>
        </a:p>
      </dgm:t>
    </dgm:pt>
    <dgm:pt modelId="{AA82C092-EEEA-4712-96EF-388856E838F9}" type="parTrans" cxnId="{48A3279A-FB58-4E39-B92F-0FE41AC6129D}">
      <dgm:prSet custT="1"/>
      <dgm:spPr>
        <a:ln>
          <a:solidFill>
            <a:schemeClr val="accent1"/>
          </a:solidFill>
        </a:ln>
      </dgm:spPr>
      <dgm:t>
        <a:bodyPr/>
        <a:lstStyle/>
        <a:p>
          <a:endParaRPr lang="tr-TR" sz="2400"/>
        </a:p>
      </dgm:t>
    </dgm:pt>
    <dgm:pt modelId="{A481E191-54A0-4E14-8DF5-CCD42F704C19}" type="sibTrans" cxnId="{48A3279A-FB58-4E39-B92F-0FE41AC6129D}">
      <dgm:prSet/>
      <dgm:spPr/>
      <dgm:t>
        <a:bodyPr/>
        <a:lstStyle/>
        <a:p>
          <a:endParaRPr lang="tr-TR"/>
        </a:p>
      </dgm:t>
    </dgm:pt>
    <dgm:pt modelId="{856C348F-9293-4A95-B9D9-AC7F970C971C}">
      <dgm:prSet custT="1"/>
      <dgm:spPr/>
      <dgm:t>
        <a:bodyPr/>
        <a:lstStyle/>
        <a:p>
          <a:r>
            <a:rPr lang="tr-TR" sz="2400" dirty="0" smtClean="0"/>
            <a:t>SOLUNUM</a:t>
          </a:r>
          <a:endParaRPr lang="tr-TR" sz="2400" dirty="0"/>
        </a:p>
      </dgm:t>
    </dgm:pt>
    <dgm:pt modelId="{DA9D46FE-D387-450E-8A15-97F465DBA1CA}" type="parTrans" cxnId="{8D46CBD5-7FF2-4279-9BB0-803FD73549D5}">
      <dgm:prSet custT="1"/>
      <dgm:spPr>
        <a:ln>
          <a:solidFill>
            <a:schemeClr val="accent1"/>
          </a:solidFill>
        </a:ln>
      </dgm:spPr>
      <dgm:t>
        <a:bodyPr/>
        <a:lstStyle/>
        <a:p>
          <a:endParaRPr lang="tr-TR" sz="2400"/>
        </a:p>
      </dgm:t>
    </dgm:pt>
    <dgm:pt modelId="{68060F17-60AC-46AD-9FE7-BED26C658217}" type="sibTrans" cxnId="{8D46CBD5-7FF2-4279-9BB0-803FD73549D5}">
      <dgm:prSet/>
      <dgm:spPr/>
      <dgm:t>
        <a:bodyPr/>
        <a:lstStyle/>
        <a:p>
          <a:endParaRPr lang="tr-TR"/>
        </a:p>
      </dgm:t>
    </dgm:pt>
    <dgm:pt modelId="{8DCCDA20-1637-40EA-B825-ADEF9300BF12}" type="pres">
      <dgm:prSet presAssocID="{3426D985-13BA-49ED-B575-C27DD1EB05AD}" presName="diagram" presStyleCnt="0">
        <dgm:presLayoutVars>
          <dgm:chPref val="1"/>
          <dgm:dir/>
          <dgm:animOne val="branch"/>
          <dgm:animLvl val="lvl"/>
          <dgm:resizeHandles val="exact"/>
        </dgm:presLayoutVars>
      </dgm:prSet>
      <dgm:spPr/>
      <dgm:t>
        <a:bodyPr/>
        <a:lstStyle/>
        <a:p>
          <a:endParaRPr lang="tr-TR"/>
        </a:p>
      </dgm:t>
    </dgm:pt>
    <dgm:pt modelId="{A032AAF9-531D-4559-82EF-05FAC87DA050}" type="pres">
      <dgm:prSet presAssocID="{A527BC39-D806-4C63-B258-23A1503B4D3D}" presName="root1" presStyleCnt="0"/>
      <dgm:spPr/>
      <dgm:t>
        <a:bodyPr/>
        <a:lstStyle/>
        <a:p>
          <a:endParaRPr lang="tr-TR"/>
        </a:p>
      </dgm:t>
    </dgm:pt>
    <dgm:pt modelId="{B017C412-8D3B-4356-9137-2858562B66FA}" type="pres">
      <dgm:prSet presAssocID="{A527BC39-D806-4C63-B258-23A1503B4D3D}" presName="LevelOneTextNode" presStyleLbl="node0" presStyleIdx="0" presStyleCnt="1">
        <dgm:presLayoutVars>
          <dgm:chPref val="3"/>
        </dgm:presLayoutVars>
      </dgm:prSet>
      <dgm:spPr/>
      <dgm:t>
        <a:bodyPr/>
        <a:lstStyle/>
        <a:p>
          <a:endParaRPr lang="tr-TR"/>
        </a:p>
      </dgm:t>
    </dgm:pt>
    <dgm:pt modelId="{845A9B35-D631-4142-8849-09C36038672B}" type="pres">
      <dgm:prSet presAssocID="{A527BC39-D806-4C63-B258-23A1503B4D3D}" presName="level2hierChild" presStyleCnt="0"/>
      <dgm:spPr/>
      <dgm:t>
        <a:bodyPr/>
        <a:lstStyle/>
        <a:p>
          <a:endParaRPr lang="tr-TR"/>
        </a:p>
      </dgm:t>
    </dgm:pt>
    <dgm:pt modelId="{08BA5B91-E85D-46E7-A244-D110212D787B}" type="pres">
      <dgm:prSet presAssocID="{26BC2209-D1E0-4598-9F65-780D8102C4D5}" presName="conn2-1" presStyleLbl="parChTrans1D2" presStyleIdx="0" presStyleCnt="3"/>
      <dgm:spPr/>
      <dgm:t>
        <a:bodyPr/>
        <a:lstStyle/>
        <a:p>
          <a:endParaRPr lang="tr-TR"/>
        </a:p>
      </dgm:t>
    </dgm:pt>
    <dgm:pt modelId="{B49D750F-5067-48C4-B88E-715D3DBC7A97}" type="pres">
      <dgm:prSet presAssocID="{26BC2209-D1E0-4598-9F65-780D8102C4D5}" presName="connTx" presStyleLbl="parChTrans1D2" presStyleIdx="0" presStyleCnt="3"/>
      <dgm:spPr/>
      <dgm:t>
        <a:bodyPr/>
        <a:lstStyle/>
        <a:p>
          <a:endParaRPr lang="tr-TR"/>
        </a:p>
      </dgm:t>
    </dgm:pt>
    <dgm:pt modelId="{A25612DB-AFF3-4A54-9266-EA1D375F7D9B}" type="pres">
      <dgm:prSet presAssocID="{BF9CD5B9-2B15-4949-92EB-3D9FB750BCF6}" presName="root2" presStyleCnt="0"/>
      <dgm:spPr/>
      <dgm:t>
        <a:bodyPr/>
        <a:lstStyle/>
        <a:p>
          <a:endParaRPr lang="tr-TR"/>
        </a:p>
      </dgm:t>
    </dgm:pt>
    <dgm:pt modelId="{21BC7143-8C32-47F9-A442-EF5A7C75A984}" type="pres">
      <dgm:prSet presAssocID="{BF9CD5B9-2B15-4949-92EB-3D9FB750BCF6}" presName="LevelTwoTextNode" presStyleLbl="node2" presStyleIdx="0" presStyleCnt="3">
        <dgm:presLayoutVars>
          <dgm:chPref val="3"/>
        </dgm:presLayoutVars>
      </dgm:prSet>
      <dgm:spPr/>
      <dgm:t>
        <a:bodyPr/>
        <a:lstStyle/>
        <a:p>
          <a:endParaRPr lang="tr-TR"/>
        </a:p>
      </dgm:t>
    </dgm:pt>
    <dgm:pt modelId="{B2AFC2BB-4E87-4EEA-A028-2C23B390342A}" type="pres">
      <dgm:prSet presAssocID="{BF9CD5B9-2B15-4949-92EB-3D9FB750BCF6}" presName="level3hierChild" presStyleCnt="0"/>
      <dgm:spPr/>
      <dgm:t>
        <a:bodyPr/>
        <a:lstStyle/>
        <a:p>
          <a:endParaRPr lang="tr-TR"/>
        </a:p>
      </dgm:t>
    </dgm:pt>
    <dgm:pt modelId="{FC036137-E35D-42AF-8C3B-32D125E93B24}" type="pres">
      <dgm:prSet presAssocID="{AA82C092-EEEA-4712-96EF-388856E838F9}" presName="conn2-1" presStyleLbl="parChTrans1D2" presStyleIdx="1" presStyleCnt="3"/>
      <dgm:spPr/>
      <dgm:t>
        <a:bodyPr/>
        <a:lstStyle/>
        <a:p>
          <a:endParaRPr lang="tr-TR"/>
        </a:p>
      </dgm:t>
    </dgm:pt>
    <dgm:pt modelId="{4BFBC1E4-AE0A-4D79-BE41-0F123FF78CA0}" type="pres">
      <dgm:prSet presAssocID="{AA82C092-EEEA-4712-96EF-388856E838F9}" presName="connTx" presStyleLbl="parChTrans1D2" presStyleIdx="1" presStyleCnt="3"/>
      <dgm:spPr/>
      <dgm:t>
        <a:bodyPr/>
        <a:lstStyle/>
        <a:p>
          <a:endParaRPr lang="tr-TR"/>
        </a:p>
      </dgm:t>
    </dgm:pt>
    <dgm:pt modelId="{4F7DAEC6-0D4E-4391-8116-C64D18EBAFC0}" type="pres">
      <dgm:prSet presAssocID="{58762F3F-09BF-4C79-97BB-C8C691215086}" presName="root2" presStyleCnt="0"/>
      <dgm:spPr/>
      <dgm:t>
        <a:bodyPr/>
        <a:lstStyle/>
        <a:p>
          <a:endParaRPr lang="tr-TR"/>
        </a:p>
      </dgm:t>
    </dgm:pt>
    <dgm:pt modelId="{B7766201-C59C-432F-BEE1-E833E43C9A79}" type="pres">
      <dgm:prSet presAssocID="{58762F3F-09BF-4C79-97BB-C8C691215086}" presName="LevelTwoTextNode" presStyleLbl="node2" presStyleIdx="1" presStyleCnt="3">
        <dgm:presLayoutVars>
          <dgm:chPref val="3"/>
        </dgm:presLayoutVars>
      </dgm:prSet>
      <dgm:spPr/>
      <dgm:t>
        <a:bodyPr/>
        <a:lstStyle/>
        <a:p>
          <a:endParaRPr lang="tr-TR"/>
        </a:p>
      </dgm:t>
    </dgm:pt>
    <dgm:pt modelId="{5B05E371-6743-4F6D-887D-BD784CA2246C}" type="pres">
      <dgm:prSet presAssocID="{58762F3F-09BF-4C79-97BB-C8C691215086}" presName="level3hierChild" presStyleCnt="0"/>
      <dgm:spPr/>
      <dgm:t>
        <a:bodyPr/>
        <a:lstStyle/>
        <a:p>
          <a:endParaRPr lang="tr-TR"/>
        </a:p>
      </dgm:t>
    </dgm:pt>
    <dgm:pt modelId="{D4F2F962-A049-4255-8361-9930A2A8A106}" type="pres">
      <dgm:prSet presAssocID="{DA9D46FE-D387-450E-8A15-97F465DBA1CA}" presName="conn2-1" presStyleLbl="parChTrans1D2" presStyleIdx="2" presStyleCnt="3"/>
      <dgm:spPr/>
      <dgm:t>
        <a:bodyPr/>
        <a:lstStyle/>
        <a:p>
          <a:endParaRPr lang="tr-TR"/>
        </a:p>
      </dgm:t>
    </dgm:pt>
    <dgm:pt modelId="{7644A13F-CC38-405D-B473-C7B45A1FEA52}" type="pres">
      <dgm:prSet presAssocID="{DA9D46FE-D387-450E-8A15-97F465DBA1CA}" presName="connTx" presStyleLbl="parChTrans1D2" presStyleIdx="2" presStyleCnt="3"/>
      <dgm:spPr/>
      <dgm:t>
        <a:bodyPr/>
        <a:lstStyle/>
        <a:p>
          <a:endParaRPr lang="tr-TR"/>
        </a:p>
      </dgm:t>
    </dgm:pt>
    <dgm:pt modelId="{173B4975-66FB-40B6-922B-9B0E07F66FE6}" type="pres">
      <dgm:prSet presAssocID="{856C348F-9293-4A95-B9D9-AC7F970C971C}" presName="root2" presStyleCnt="0"/>
      <dgm:spPr/>
      <dgm:t>
        <a:bodyPr/>
        <a:lstStyle/>
        <a:p>
          <a:endParaRPr lang="tr-TR"/>
        </a:p>
      </dgm:t>
    </dgm:pt>
    <dgm:pt modelId="{6080D8C6-958B-4B9B-BE2C-88FD9D106791}" type="pres">
      <dgm:prSet presAssocID="{856C348F-9293-4A95-B9D9-AC7F970C971C}" presName="LevelTwoTextNode" presStyleLbl="node2" presStyleIdx="2" presStyleCnt="3">
        <dgm:presLayoutVars>
          <dgm:chPref val="3"/>
        </dgm:presLayoutVars>
      </dgm:prSet>
      <dgm:spPr/>
      <dgm:t>
        <a:bodyPr/>
        <a:lstStyle/>
        <a:p>
          <a:endParaRPr lang="tr-TR"/>
        </a:p>
      </dgm:t>
    </dgm:pt>
    <dgm:pt modelId="{7FAB6EC1-9ADA-4B5F-88C7-F612969BE35E}" type="pres">
      <dgm:prSet presAssocID="{856C348F-9293-4A95-B9D9-AC7F970C971C}" presName="level3hierChild" presStyleCnt="0"/>
      <dgm:spPr/>
      <dgm:t>
        <a:bodyPr/>
        <a:lstStyle/>
        <a:p>
          <a:endParaRPr lang="tr-TR"/>
        </a:p>
      </dgm:t>
    </dgm:pt>
  </dgm:ptLst>
  <dgm:cxnLst>
    <dgm:cxn modelId="{B5B3C387-238B-457F-B9B4-6DC10851D16D}" type="presOf" srcId="{DA9D46FE-D387-450E-8A15-97F465DBA1CA}" destId="{D4F2F962-A049-4255-8361-9930A2A8A106}" srcOrd="0" destOrd="0" presId="urn:microsoft.com/office/officeart/2005/8/layout/hierarchy2"/>
    <dgm:cxn modelId="{53CAA1E2-3CF4-4036-A64C-6879CCFC2E48}" srcId="{3426D985-13BA-49ED-B575-C27DD1EB05AD}" destId="{A527BC39-D806-4C63-B258-23A1503B4D3D}" srcOrd="0" destOrd="0" parTransId="{296DC2DA-59DC-4308-8A2B-E0CB5949BCF6}" sibTransId="{E5F55536-59C8-4704-9508-E3B1716964CB}"/>
    <dgm:cxn modelId="{DCD29F5B-45EC-40A8-9D0B-51B7A56DDE64}" type="presOf" srcId="{26BC2209-D1E0-4598-9F65-780D8102C4D5}" destId="{B49D750F-5067-48C4-B88E-715D3DBC7A97}" srcOrd="1" destOrd="0" presId="urn:microsoft.com/office/officeart/2005/8/layout/hierarchy2"/>
    <dgm:cxn modelId="{A58A945A-6A94-4504-BF12-B1FA58DEEE5C}" type="presOf" srcId="{BF9CD5B9-2B15-4949-92EB-3D9FB750BCF6}" destId="{21BC7143-8C32-47F9-A442-EF5A7C75A984}" srcOrd="0" destOrd="0" presId="urn:microsoft.com/office/officeart/2005/8/layout/hierarchy2"/>
    <dgm:cxn modelId="{84322B3B-0AFE-4595-B467-C9C7368D72C6}" type="presOf" srcId="{A527BC39-D806-4C63-B258-23A1503B4D3D}" destId="{B017C412-8D3B-4356-9137-2858562B66FA}" srcOrd="0" destOrd="0" presId="urn:microsoft.com/office/officeart/2005/8/layout/hierarchy2"/>
    <dgm:cxn modelId="{48A3279A-FB58-4E39-B92F-0FE41AC6129D}" srcId="{A527BC39-D806-4C63-B258-23A1503B4D3D}" destId="{58762F3F-09BF-4C79-97BB-C8C691215086}" srcOrd="1" destOrd="0" parTransId="{AA82C092-EEEA-4712-96EF-388856E838F9}" sibTransId="{A481E191-54A0-4E14-8DF5-CCD42F704C19}"/>
    <dgm:cxn modelId="{71D6D81F-10B1-472C-8D5E-5B6131ACD406}" type="presOf" srcId="{DA9D46FE-D387-450E-8A15-97F465DBA1CA}" destId="{7644A13F-CC38-405D-B473-C7B45A1FEA52}" srcOrd="1" destOrd="0" presId="urn:microsoft.com/office/officeart/2005/8/layout/hierarchy2"/>
    <dgm:cxn modelId="{42E11BB6-2BD3-4920-8DE1-9FF118939362}" type="presOf" srcId="{58762F3F-09BF-4C79-97BB-C8C691215086}" destId="{B7766201-C59C-432F-BEE1-E833E43C9A79}" srcOrd="0" destOrd="0" presId="urn:microsoft.com/office/officeart/2005/8/layout/hierarchy2"/>
    <dgm:cxn modelId="{E6913A72-268A-4137-AA05-8AF94932E369}" type="presOf" srcId="{856C348F-9293-4A95-B9D9-AC7F970C971C}" destId="{6080D8C6-958B-4B9B-BE2C-88FD9D106791}" srcOrd="0" destOrd="0" presId="urn:microsoft.com/office/officeart/2005/8/layout/hierarchy2"/>
    <dgm:cxn modelId="{B8F669AA-AE46-4652-BF08-8F47FA9A15CE}" type="presOf" srcId="{26BC2209-D1E0-4598-9F65-780D8102C4D5}" destId="{08BA5B91-E85D-46E7-A244-D110212D787B}" srcOrd="0" destOrd="0" presId="urn:microsoft.com/office/officeart/2005/8/layout/hierarchy2"/>
    <dgm:cxn modelId="{E5B7F54C-5B24-4692-8E0A-7DBBCC0B8964}" srcId="{A527BC39-D806-4C63-B258-23A1503B4D3D}" destId="{BF9CD5B9-2B15-4949-92EB-3D9FB750BCF6}" srcOrd="0" destOrd="0" parTransId="{26BC2209-D1E0-4598-9F65-780D8102C4D5}" sibTransId="{376FC316-E20D-4241-A369-47579125385E}"/>
    <dgm:cxn modelId="{8D46CBD5-7FF2-4279-9BB0-803FD73549D5}" srcId="{A527BC39-D806-4C63-B258-23A1503B4D3D}" destId="{856C348F-9293-4A95-B9D9-AC7F970C971C}" srcOrd="2" destOrd="0" parTransId="{DA9D46FE-D387-450E-8A15-97F465DBA1CA}" sibTransId="{68060F17-60AC-46AD-9FE7-BED26C658217}"/>
    <dgm:cxn modelId="{6A9C1178-FF07-472A-B8CB-55B74B737B3B}" type="presOf" srcId="{3426D985-13BA-49ED-B575-C27DD1EB05AD}" destId="{8DCCDA20-1637-40EA-B825-ADEF9300BF12}" srcOrd="0" destOrd="0" presId="urn:microsoft.com/office/officeart/2005/8/layout/hierarchy2"/>
    <dgm:cxn modelId="{2EAD354B-BBF4-4C9D-AAF1-580EAE6995F2}" type="presOf" srcId="{AA82C092-EEEA-4712-96EF-388856E838F9}" destId="{4BFBC1E4-AE0A-4D79-BE41-0F123FF78CA0}" srcOrd="1" destOrd="0" presId="urn:microsoft.com/office/officeart/2005/8/layout/hierarchy2"/>
    <dgm:cxn modelId="{B6295758-77AC-48D6-A6C9-5641BC09AF8C}" type="presOf" srcId="{AA82C092-EEEA-4712-96EF-388856E838F9}" destId="{FC036137-E35D-42AF-8C3B-32D125E93B24}" srcOrd="0" destOrd="0" presId="urn:microsoft.com/office/officeart/2005/8/layout/hierarchy2"/>
    <dgm:cxn modelId="{196410AE-F761-4339-B1D1-FDE933609B06}" type="presParOf" srcId="{8DCCDA20-1637-40EA-B825-ADEF9300BF12}" destId="{A032AAF9-531D-4559-82EF-05FAC87DA050}" srcOrd="0" destOrd="0" presId="urn:microsoft.com/office/officeart/2005/8/layout/hierarchy2"/>
    <dgm:cxn modelId="{19440B5E-A918-47B6-9620-9EFB4DC6C20F}" type="presParOf" srcId="{A032AAF9-531D-4559-82EF-05FAC87DA050}" destId="{B017C412-8D3B-4356-9137-2858562B66FA}" srcOrd="0" destOrd="0" presId="urn:microsoft.com/office/officeart/2005/8/layout/hierarchy2"/>
    <dgm:cxn modelId="{1440FA21-51D6-4A4C-B5AF-550F8CFD5443}" type="presParOf" srcId="{A032AAF9-531D-4559-82EF-05FAC87DA050}" destId="{845A9B35-D631-4142-8849-09C36038672B}" srcOrd="1" destOrd="0" presId="urn:microsoft.com/office/officeart/2005/8/layout/hierarchy2"/>
    <dgm:cxn modelId="{6EB0D77D-0293-4A8E-9B9D-80B7CB5B8D7C}" type="presParOf" srcId="{845A9B35-D631-4142-8849-09C36038672B}" destId="{08BA5B91-E85D-46E7-A244-D110212D787B}" srcOrd="0" destOrd="0" presId="urn:microsoft.com/office/officeart/2005/8/layout/hierarchy2"/>
    <dgm:cxn modelId="{470397EC-0263-430A-964F-179BF6CB1007}" type="presParOf" srcId="{08BA5B91-E85D-46E7-A244-D110212D787B}" destId="{B49D750F-5067-48C4-B88E-715D3DBC7A97}" srcOrd="0" destOrd="0" presId="urn:microsoft.com/office/officeart/2005/8/layout/hierarchy2"/>
    <dgm:cxn modelId="{3235874E-C670-4259-8EBE-77F85FF59F5D}" type="presParOf" srcId="{845A9B35-D631-4142-8849-09C36038672B}" destId="{A25612DB-AFF3-4A54-9266-EA1D375F7D9B}" srcOrd="1" destOrd="0" presId="urn:microsoft.com/office/officeart/2005/8/layout/hierarchy2"/>
    <dgm:cxn modelId="{4AC947EF-E8EE-4C02-8F1A-3AF1BA9F539D}" type="presParOf" srcId="{A25612DB-AFF3-4A54-9266-EA1D375F7D9B}" destId="{21BC7143-8C32-47F9-A442-EF5A7C75A984}" srcOrd="0" destOrd="0" presId="urn:microsoft.com/office/officeart/2005/8/layout/hierarchy2"/>
    <dgm:cxn modelId="{DD546BC8-67D2-43F2-9CA6-B7B79EF7A05A}" type="presParOf" srcId="{A25612DB-AFF3-4A54-9266-EA1D375F7D9B}" destId="{B2AFC2BB-4E87-4EEA-A028-2C23B390342A}" srcOrd="1" destOrd="0" presId="urn:microsoft.com/office/officeart/2005/8/layout/hierarchy2"/>
    <dgm:cxn modelId="{6D25FDDD-2C89-4510-806D-3251FA46AD87}" type="presParOf" srcId="{845A9B35-D631-4142-8849-09C36038672B}" destId="{FC036137-E35D-42AF-8C3B-32D125E93B24}" srcOrd="2" destOrd="0" presId="urn:microsoft.com/office/officeart/2005/8/layout/hierarchy2"/>
    <dgm:cxn modelId="{9F0AD943-FFB7-4D7D-A19E-8D8C69388D97}" type="presParOf" srcId="{FC036137-E35D-42AF-8C3B-32D125E93B24}" destId="{4BFBC1E4-AE0A-4D79-BE41-0F123FF78CA0}" srcOrd="0" destOrd="0" presId="urn:microsoft.com/office/officeart/2005/8/layout/hierarchy2"/>
    <dgm:cxn modelId="{D32165B7-9BA3-4449-B6A5-50DFA5ECC438}" type="presParOf" srcId="{845A9B35-D631-4142-8849-09C36038672B}" destId="{4F7DAEC6-0D4E-4391-8116-C64D18EBAFC0}" srcOrd="3" destOrd="0" presId="urn:microsoft.com/office/officeart/2005/8/layout/hierarchy2"/>
    <dgm:cxn modelId="{A4E08604-884A-4B4D-93B6-074076466A3A}" type="presParOf" srcId="{4F7DAEC6-0D4E-4391-8116-C64D18EBAFC0}" destId="{B7766201-C59C-432F-BEE1-E833E43C9A79}" srcOrd="0" destOrd="0" presId="urn:microsoft.com/office/officeart/2005/8/layout/hierarchy2"/>
    <dgm:cxn modelId="{352C033C-3C38-4C02-9836-1B05A7DF5613}" type="presParOf" srcId="{4F7DAEC6-0D4E-4391-8116-C64D18EBAFC0}" destId="{5B05E371-6743-4F6D-887D-BD784CA2246C}" srcOrd="1" destOrd="0" presId="urn:microsoft.com/office/officeart/2005/8/layout/hierarchy2"/>
    <dgm:cxn modelId="{8BAC326E-D3DE-4317-A0FA-A25BAD08EE8A}" type="presParOf" srcId="{845A9B35-D631-4142-8849-09C36038672B}" destId="{D4F2F962-A049-4255-8361-9930A2A8A106}" srcOrd="4" destOrd="0" presId="urn:microsoft.com/office/officeart/2005/8/layout/hierarchy2"/>
    <dgm:cxn modelId="{DB71FBF0-33D1-4DEC-B4A3-94FFE4B30549}" type="presParOf" srcId="{D4F2F962-A049-4255-8361-9930A2A8A106}" destId="{7644A13F-CC38-405D-B473-C7B45A1FEA52}" srcOrd="0" destOrd="0" presId="urn:microsoft.com/office/officeart/2005/8/layout/hierarchy2"/>
    <dgm:cxn modelId="{6BD5A16A-2E94-43BD-A414-9A8A8714E7F1}" type="presParOf" srcId="{845A9B35-D631-4142-8849-09C36038672B}" destId="{173B4975-66FB-40B6-922B-9B0E07F66FE6}" srcOrd="5" destOrd="0" presId="urn:microsoft.com/office/officeart/2005/8/layout/hierarchy2"/>
    <dgm:cxn modelId="{DBB53888-BB65-4E80-A4B4-228BCA07C1AB}" type="presParOf" srcId="{173B4975-66FB-40B6-922B-9B0E07F66FE6}" destId="{6080D8C6-958B-4B9B-BE2C-88FD9D106791}" srcOrd="0" destOrd="0" presId="urn:microsoft.com/office/officeart/2005/8/layout/hierarchy2"/>
    <dgm:cxn modelId="{1FC47C9D-BBDE-40C5-9E2E-1FE7DAE90677}" type="presParOf" srcId="{173B4975-66FB-40B6-922B-9B0E07F66FE6}" destId="{7FAB6EC1-9ADA-4B5F-88C7-F612969BE35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79F62A-5AC0-4557-B56B-68E2C9B3860C}"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tr-TR"/>
        </a:p>
      </dgm:t>
    </dgm:pt>
    <dgm:pt modelId="{67DBFAC7-A42C-4DA1-A5EE-BED42271061D}">
      <dgm:prSet phldrT="[Metin]" custT="1"/>
      <dgm:spPr/>
      <dgm:t>
        <a:bodyPr/>
        <a:lstStyle/>
        <a:p>
          <a:r>
            <a:rPr lang="tr-TR" sz="2400" dirty="0" smtClean="0">
              <a:solidFill>
                <a:schemeClr val="bg1"/>
              </a:solidFill>
            </a:rPr>
            <a:t>FİZİKSEL RİSKLER</a:t>
          </a:r>
          <a:endParaRPr lang="tr-TR" sz="2400" dirty="0">
            <a:solidFill>
              <a:schemeClr val="bg1"/>
            </a:solidFill>
          </a:endParaRPr>
        </a:p>
      </dgm:t>
    </dgm:pt>
    <dgm:pt modelId="{35C26ED8-81C6-4BE8-937F-7F2F8AA01328}" type="parTrans" cxnId="{34908CA0-12D4-4107-8CE7-C49AA2771AC8}">
      <dgm:prSet/>
      <dgm:spPr/>
      <dgm:t>
        <a:bodyPr/>
        <a:lstStyle/>
        <a:p>
          <a:endParaRPr lang="tr-TR">
            <a:solidFill>
              <a:schemeClr val="bg1"/>
            </a:solidFill>
          </a:endParaRPr>
        </a:p>
      </dgm:t>
    </dgm:pt>
    <dgm:pt modelId="{4EC8298D-D85C-449A-8D55-D08023BCD7EE}" type="sibTrans" cxnId="{34908CA0-12D4-4107-8CE7-C49AA2771AC8}">
      <dgm:prSet/>
      <dgm:spPr/>
      <dgm:t>
        <a:bodyPr/>
        <a:lstStyle/>
        <a:p>
          <a:endParaRPr lang="tr-TR">
            <a:solidFill>
              <a:schemeClr val="bg1"/>
            </a:solidFill>
          </a:endParaRPr>
        </a:p>
      </dgm:t>
    </dgm:pt>
    <dgm:pt modelId="{BA99E2C6-C220-4E54-A31A-039269F7B070}">
      <dgm:prSet phldrT="[Metin]" custT="1"/>
      <dgm:spPr/>
      <dgm:t>
        <a:bodyPr/>
        <a:lstStyle/>
        <a:p>
          <a:r>
            <a:rPr lang="tr-TR" sz="1800" dirty="0" smtClean="0">
              <a:solidFill>
                <a:schemeClr val="bg1"/>
              </a:solidFill>
            </a:rPr>
            <a:t>GÜRÜLTÜ</a:t>
          </a:r>
          <a:endParaRPr lang="tr-TR" sz="1800" dirty="0">
            <a:solidFill>
              <a:schemeClr val="bg1"/>
            </a:solidFill>
          </a:endParaRPr>
        </a:p>
      </dgm:t>
    </dgm:pt>
    <dgm:pt modelId="{325CECA9-8954-4AA2-8D0E-63896B40A553}" type="parTrans" cxnId="{2BAD822F-AA0D-40BD-B926-2D490FA8F28C}">
      <dgm:prSet/>
      <dgm:spPr/>
      <dgm:t>
        <a:bodyPr/>
        <a:lstStyle/>
        <a:p>
          <a:endParaRPr lang="tr-TR">
            <a:solidFill>
              <a:schemeClr val="bg1"/>
            </a:solidFill>
          </a:endParaRPr>
        </a:p>
      </dgm:t>
    </dgm:pt>
    <dgm:pt modelId="{2A4424CC-57A5-4D32-84A4-C919112C8BF2}" type="sibTrans" cxnId="{2BAD822F-AA0D-40BD-B926-2D490FA8F28C}">
      <dgm:prSet/>
      <dgm:spPr/>
      <dgm:t>
        <a:bodyPr/>
        <a:lstStyle/>
        <a:p>
          <a:endParaRPr lang="tr-TR">
            <a:solidFill>
              <a:schemeClr val="bg1"/>
            </a:solidFill>
          </a:endParaRPr>
        </a:p>
      </dgm:t>
    </dgm:pt>
    <dgm:pt modelId="{033B0DE1-F2E9-497A-AE77-8C1F5E2FA20C}">
      <dgm:prSet phldrT="[Metin]" custT="1"/>
      <dgm:spPr/>
      <dgm:t>
        <a:bodyPr/>
        <a:lstStyle/>
        <a:p>
          <a:r>
            <a:rPr lang="tr-TR" sz="1800" dirty="0" smtClean="0">
              <a:solidFill>
                <a:schemeClr val="bg1"/>
              </a:solidFill>
            </a:rPr>
            <a:t>TİTREŞİM</a:t>
          </a:r>
          <a:endParaRPr lang="tr-TR" sz="1800" dirty="0">
            <a:solidFill>
              <a:schemeClr val="bg1"/>
            </a:solidFill>
          </a:endParaRPr>
        </a:p>
      </dgm:t>
    </dgm:pt>
    <dgm:pt modelId="{D7159C88-3DC8-4C06-90DA-217A055FADDC}" type="parTrans" cxnId="{80C5D684-2637-40D8-9B26-3B3CEA293C00}">
      <dgm:prSet/>
      <dgm:spPr/>
      <dgm:t>
        <a:bodyPr/>
        <a:lstStyle/>
        <a:p>
          <a:endParaRPr lang="tr-TR">
            <a:solidFill>
              <a:schemeClr val="bg1"/>
            </a:solidFill>
          </a:endParaRPr>
        </a:p>
      </dgm:t>
    </dgm:pt>
    <dgm:pt modelId="{9352A3B9-F42B-401C-A1E4-E9727C091809}" type="sibTrans" cxnId="{80C5D684-2637-40D8-9B26-3B3CEA293C00}">
      <dgm:prSet/>
      <dgm:spPr/>
      <dgm:t>
        <a:bodyPr/>
        <a:lstStyle/>
        <a:p>
          <a:endParaRPr lang="tr-TR">
            <a:solidFill>
              <a:schemeClr val="bg1"/>
            </a:solidFill>
          </a:endParaRPr>
        </a:p>
      </dgm:t>
    </dgm:pt>
    <dgm:pt modelId="{FA2AFDCB-E808-4C2C-BE7A-3601419E4F32}">
      <dgm:prSet phldrT="[Metin]" custT="1"/>
      <dgm:spPr/>
      <dgm:t>
        <a:bodyPr/>
        <a:lstStyle/>
        <a:p>
          <a:r>
            <a:rPr lang="tr-TR" sz="2000" dirty="0" smtClean="0">
              <a:solidFill>
                <a:schemeClr val="bg1"/>
              </a:solidFill>
            </a:rPr>
            <a:t>ISI</a:t>
          </a:r>
          <a:endParaRPr lang="tr-TR" sz="2000" dirty="0">
            <a:solidFill>
              <a:schemeClr val="bg1"/>
            </a:solidFill>
          </a:endParaRPr>
        </a:p>
      </dgm:t>
    </dgm:pt>
    <dgm:pt modelId="{BD500065-D825-4766-B7E6-98F4DF560B61}" type="parTrans" cxnId="{52E121AB-9F0D-4FAF-9CB8-D207D0B41373}">
      <dgm:prSet/>
      <dgm:spPr/>
      <dgm:t>
        <a:bodyPr/>
        <a:lstStyle/>
        <a:p>
          <a:endParaRPr lang="tr-TR">
            <a:solidFill>
              <a:schemeClr val="bg1"/>
            </a:solidFill>
          </a:endParaRPr>
        </a:p>
      </dgm:t>
    </dgm:pt>
    <dgm:pt modelId="{05D8FA35-8A44-4359-88F1-E5551C5D6D22}" type="sibTrans" cxnId="{52E121AB-9F0D-4FAF-9CB8-D207D0B41373}">
      <dgm:prSet/>
      <dgm:spPr/>
      <dgm:t>
        <a:bodyPr/>
        <a:lstStyle/>
        <a:p>
          <a:endParaRPr lang="tr-TR">
            <a:solidFill>
              <a:schemeClr val="bg1"/>
            </a:solidFill>
          </a:endParaRPr>
        </a:p>
      </dgm:t>
    </dgm:pt>
    <dgm:pt modelId="{34DD987A-F711-461E-893D-1634D97FE09E}">
      <dgm:prSet custT="1"/>
      <dgm:spPr/>
      <dgm:t>
        <a:bodyPr/>
        <a:lstStyle/>
        <a:p>
          <a:r>
            <a:rPr lang="tr-TR" sz="1400" dirty="0" smtClean="0">
              <a:solidFill>
                <a:schemeClr val="bg1"/>
              </a:solidFill>
            </a:rPr>
            <a:t>HAVALANDIRMA</a:t>
          </a:r>
          <a:endParaRPr lang="tr-TR" sz="1400" dirty="0">
            <a:solidFill>
              <a:schemeClr val="bg1"/>
            </a:solidFill>
          </a:endParaRPr>
        </a:p>
      </dgm:t>
    </dgm:pt>
    <dgm:pt modelId="{DE698921-8716-44B1-9931-C929FA286187}" type="parTrans" cxnId="{F967F5E5-1B0F-4B3F-BE1E-D0A813255DA6}">
      <dgm:prSet/>
      <dgm:spPr/>
      <dgm:t>
        <a:bodyPr/>
        <a:lstStyle/>
        <a:p>
          <a:endParaRPr lang="tr-TR">
            <a:solidFill>
              <a:schemeClr val="bg1"/>
            </a:solidFill>
          </a:endParaRPr>
        </a:p>
      </dgm:t>
    </dgm:pt>
    <dgm:pt modelId="{F532FEC1-EE1C-4844-906C-81BD15724CDC}" type="sibTrans" cxnId="{F967F5E5-1B0F-4B3F-BE1E-D0A813255DA6}">
      <dgm:prSet/>
      <dgm:spPr/>
      <dgm:t>
        <a:bodyPr/>
        <a:lstStyle/>
        <a:p>
          <a:endParaRPr lang="tr-TR">
            <a:solidFill>
              <a:schemeClr val="bg1"/>
            </a:solidFill>
          </a:endParaRPr>
        </a:p>
      </dgm:t>
    </dgm:pt>
    <dgm:pt modelId="{4EAA8AC9-5872-4898-BFF4-909A0B0583D7}">
      <dgm:prSet custT="1"/>
      <dgm:spPr/>
      <dgm:t>
        <a:bodyPr/>
        <a:lstStyle/>
        <a:p>
          <a:r>
            <a:rPr lang="tr-TR" sz="1600" dirty="0" smtClean="0">
              <a:solidFill>
                <a:schemeClr val="bg1"/>
              </a:solidFill>
            </a:rPr>
            <a:t>HAVA AKIMI</a:t>
          </a:r>
          <a:endParaRPr lang="tr-TR" sz="1600" dirty="0">
            <a:solidFill>
              <a:schemeClr val="bg1"/>
            </a:solidFill>
          </a:endParaRPr>
        </a:p>
      </dgm:t>
    </dgm:pt>
    <dgm:pt modelId="{19B22E01-9280-4469-A387-6819EA9F0858}" type="parTrans" cxnId="{422CB64D-8356-4EAB-B7DC-66E27AF984CB}">
      <dgm:prSet/>
      <dgm:spPr/>
      <dgm:t>
        <a:bodyPr/>
        <a:lstStyle/>
        <a:p>
          <a:endParaRPr lang="tr-TR">
            <a:solidFill>
              <a:schemeClr val="bg1"/>
            </a:solidFill>
          </a:endParaRPr>
        </a:p>
      </dgm:t>
    </dgm:pt>
    <dgm:pt modelId="{C7431CFD-401C-4C3C-A809-6F2F11EA9285}" type="sibTrans" cxnId="{422CB64D-8356-4EAB-B7DC-66E27AF984CB}">
      <dgm:prSet/>
      <dgm:spPr/>
      <dgm:t>
        <a:bodyPr/>
        <a:lstStyle/>
        <a:p>
          <a:endParaRPr lang="tr-TR">
            <a:solidFill>
              <a:schemeClr val="bg1"/>
            </a:solidFill>
          </a:endParaRPr>
        </a:p>
      </dgm:t>
    </dgm:pt>
    <dgm:pt modelId="{C250B18E-A15F-49FE-B724-4DFB8A8BBFD5}">
      <dgm:prSet custT="1"/>
      <dgm:spPr/>
      <dgm:t>
        <a:bodyPr/>
        <a:lstStyle/>
        <a:p>
          <a:r>
            <a:rPr lang="tr-TR" sz="1600" dirty="0" smtClean="0">
              <a:solidFill>
                <a:schemeClr val="bg1"/>
              </a:solidFill>
            </a:rPr>
            <a:t>RADYASYON</a:t>
          </a:r>
          <a:endParaRPr lang="tr-TR" sz="1600" dirty="0">
            <a:solidFill>
              <a:schemeClr val="bg1"/>
            </a:solidFill>
          </a:endParaRPr>
        </a:p>
      </dgm:t>
    </dgm:pt>
    <dgm:pt modelId="{FE539767-4E8E-4DAB-8F7B-7423F445C652}" type="parTrans" cxnId="{8177E725-AA01-47C9-AE7C-0E922FC5895E}">
      <dgm:prSet/>
      <dgm:spPr/>
      <dgm:t>
        <a:bodyPr/>
        <a:lstStyle/>
        <a:p>
          <a:endParaRPr lang="tr-TR">
            <a:solidFill>
              <a:schemeClr val="bg1"/>
            </a:solidFill>
          </a:endParaRPr>
        </a:p>
      </dgm:t>
    </dgm:pt>
    <dgm:pt modelId="{93B901C4-06F7-4AE8-8A05-776525377E09}" type="sibTrans" cxnId="{8177E725-AA01-47C9-AE7C-0E922FC5895E}">
      <dgm:prSet/>
      <dgm:spPr/>
      <dgm:t>
        <a:bodyPr/>
        <a:lstStyle/>
        <a:p>
          <a:endParaRPr lang="tr-TR">
            <a:solidFill>
              <a:schemeClr val="bg1"/>
            </a:solidFill>
          </a:endParaRPr>
        </a:p>
      </dgm:t>
    </dgm:pt>
    <dgm:pt modelId="{21AA5D80-BC89-4301-8F04-D4C0B22B98AB}">
      <dgm:prSet custT="1"/>
      <dgm:spPr/>
      <dgm:t>
        <a:bodyPr/>
        <a:lstStyle/>
        <a:p>
          <a:r>
            <a:rPr lang="tr-TR" sz="1800" dirty="0" smtClean="0">
              <a:solidFill>
                <a:schemeClr val="bg1"/>
              </a:solidFill>
            </a:rPr>
            <a:t>BASINÇ</a:t>
          </a:r>
          <a:endParaRPr lang="tr-TR" sz="1800" dirty="0">
            <a:solidFill>
              <a:schemeClr val="bg1"/>
            </a:solidFill>
          </a:endParaRPr>
        </a:p>
      </dgm:t>
    </dgm:pt>
    <dgm:pt modelId="{61C7541D-30ED-4967-BD4F-D0BDD92284B2}" type="parTrans" cxnId="{5669D23E-91F8-4F2D-8CEB-85D0CAB00868}">
      <dgm:prSet/>
      <dgm:spPr/>
      <dgm:t>
        <a:bodyPr/>
        <a:lstStyle/>
        <a:p>
          <a:endParaRPr lang="tr-TR">
            <a:solidFill>
              <a:schemeClr val="bg1"/>
            </a:solidFill>
          </a:endParaRPr>
        </a:p>
      </dgm:t>
    </dgm:pt>
    <dgm:pt modelId="{38E6CA64-EDCD-45FE-913F-C6946ACFFC91}" type="sibTrans" cxnId="{5669D23E-91F8-4F2D-8CEB-85D0CAB00868}">
      <dgm:prSet/>
      <dgm:spPr/>
      <dgm:t>
        <a:bodyPr/>
        <a:lstStyle/>
        <a:p>
          <a:endParaRPr lang="tr-TR">
            <a:solidFill>
              <a:schemeClr val="bg1"/>
            </a:solidFill>
          </a:endParaRPr>
        </a:p>
      </dgm:t>
    </dgm:pt>
    <dgm:pt modelId="{018F75D7-C8F6-41C3-B249-2A930A2D9545}">
      <dgm:prSet custT="1"/>
      <dgm:spPr/>
      <dgm:t>
        <a:bodyPr/>
        <a:lstStyle/>
        <a:p>
          <a:r>
            <a:rPr lang="tr-TR" sz="2000" dirty="0" smtClean="0">
              <a:solidFill>
                <a:schemeClr val="bg1"/>
              </a:solidFill>
            </a:rPr>
            <a:t>NEM</a:t>
          </a:r>
          <a:endParaRPr lang="tr-TR" sz="2000" dirty="0">
            <a:solidFill>
              <a:schemeClr val="bg1"/>
            </a:solidFill>
          </a:endParaRPr>
        </a:p>
      </dgm:t>
    </dgm:pt>
    <dgm:pt modelId="{2E19BB41-7F93-43E2-8E50-1EEC3171F6CA}" type="parTrans" cxnId="{BCFC7124-577F-4FA7-8808-B2BD3D31280F}">
      <dgm:prSet/>
      <dgm:spPr/>
      <dgm:t>
        <a:bodyPr/>
        <a:lstStyle/>
        <a:p>
          <a:endParaRPr lang="tr-TR">
            <a:solidFill>
              <a:schemeClr val="bg1"/>
            </a:solidFill>
          </a:endParaRPr>
        </a:p>
      </dgm:t>
    </dgm:pt>
    <dgm:pt modelId="{68C9C712-D4FE-4FB8-A5ED-E98948C79446}" type="sibTrans" cxnId="{BCFC7124-577F-4FA7-8808-B2BD3D31280F}">
      <dgm:prSet/>
      <dgm:spPr/>
      <dgm:t>
        <a:bodyPr/>
        <a:lstStyle/>
        <a:p>
          <a:endParaRPr lang="tr-TR">
            <a:solidFill>
              <a:schemeClr val="bg1"/>
            </a:solidFill>
          </a:endParaRPr>
        </a:p>
      </dgm:t>
    </dgm:pt>
    <dgm:pt modelId="{61F8DB0D-E1DC-4262-9E78-F8DDB96FAA67}">
      <dgm:prSet custT="1"/>
      <dgm:spPr/>
      <dgm:t>
        <a:bodyPr/>
        <a:lstStyle/>
        <a:p>
          <a:r>
            <a:rPr lang="tr-TR" sz="1600" dirty="0" smtClean="0">
              <a:solidFill>
                <a:schemeClr val="bg1"/>
              </a:solidFill>
            </a:rPr>
            <a:t>AYDINLATMA</a:t>
          </a:r>
          <a:endParaRPr lang="tr-TR" sz="1600" dirty="0">
            <a:solidFill>
              <a:schemeClr val="bg1"/>
            </a:solidFill>
          </a:endParaRPr>
        </a:p>
      </dgm:t>
    </dgm:pt>
    <dgm:pt modelId="{043C11D7-AF90-4D8B-B27F-06C30AF4CB48}" type="parTrans" cxnId="{68F5ACA7-B283-41A4-B18D-07796733FEDE}">
      <dgm:prSet/>
      <dgm:spPr/>
      <dgm:t>
        <a:bodyPr/>
        <a:lstStyle/>
        <a:p>
          <a:endParaRPr lang="tr-TR">
            <a:solidFill>
              <a:schemeClr val="bg1"/>
            </a:solidFill>
          </a:endParaRPr>
        </a:p>
      </dgm:t>
    </dgm:pt>
    <dgm:pt modelId="{5C57EC6A-66C8-49F9-991D-8B86238E643A}" type="sibTrans" cxnId="{68F5ACA7-B283-41A4-B18D-07796733FEDE}">
      <dgm:prSet/>
      <dgm:spPr/>
      <dgm:t>
        <a:bodyPr/>
        <a:lstStyle/>
        <a:p>
          <a:endParaRPr lang="tr-TR">
            <a:solidFill>
              <a:schemeClr val="bg1"/>
            </a:solidFill>
          </a:endParaRPr>
        </a:p>
      </dgm:t>
    </dgm:pt>
    <dgm:pt modelId="{782F8F4E-65C4-461A-9370-55B95564E9F7}" type="pres">
      <dgm:prSet presAssocID="{1279F62A-5AC0-4557-B56B-68E2C9B3860C}" presName="cycle" presStyleCnt="0">
        <dgm:presLayoutVars>
          <dgm:chMax val="1"/>
          <dgm:dir/>
          <dgm:animLvl val="ctr"/>
          <dgm:resizeHandles val="exact"/>
        </dgm:presLayoutVars>
      </dgm:prSet>
      <dgm:spPr/>
      <dgm:t>
        <a:bodyPr/>
        <a:lstStyle/>
        <a:p>
          <a:endParaRPr lang="tr-TR"/>
        </a:p>
      </dgm:t>
    </dgm:pt>
    <dgm:pt modelId="{28BB2859-5D87-4182-936A-A2F0E4B30F60}" type="pres">
      <dgm:prSet presAssocID="{67DBFAC7-A42C-4DA1-A5EE-BED42271061D}" presName="centerShape" presStyleLbl="node0" presStyleIdx="0" presStyleCnt="1" custScaleX="237463" custLinFactNeighborX="3177" custLinFactNeighborY="-20897"/>
      <dgm:spPr/>
      <dgm:t>
        <a:bodyPr/>
        <a:lstStyle/>
        <a:p>
          <a:endParaRPr lang="tr-TR"/>
        </a:p>
      </dgm:t>
    </dgm:pt>
    <dgm:pt modelId="{BB809D81-DC55-4C7F-9700-D217BB899026}" type="pres">
      <dgm:prSet presAssocID="{325CECA9-8954-4AA2-8D0E-63896B40A553}" presName="parTrans" presStyleLbl="bgSibTrans2D1" presStyleIdx="0" presStyleCnt="9"/>
      <dgm:spPr/>
      <dgm:t>
        <a:bodyPr/>
        <a:lstStyle/>
        <a:p>
          <a:endParaRPr lang="tr-TR"/>
        </a:p>
      </dgm:t>
    </dgm:pt>
    <dgm:pt modelId="{69CC62C5-9299-4815-A39B-90BA1CC8A631}" type="pres">
      <dgm:prSet presAssocID="{BA99E2C6-C220-4E54-A31A-039269F7B070}" presName="node" presStyleLbl="node1" presStyleIdx="0" presStyleCnt="9" custRadScaleRad="39740">
        <dgm:presLayoutVars>
          <dgm:bulletEnabled val="1"/>
        </dgm:presLayoutVars>
      </dgm:prSet>
      <dgm:spPr/>
      <dgm:t>
        <a:bodyPr/>
        <a:lstStyle/>
        <a:p>
          <a:endParaRPr lang="tr-TR"/>
        </a:p>
      </dgm:t>
    </dgm:pt>
    <dgm:pt modelId="{FBDA79F5-7D36-4A88-80C1-208C4AC42655}" type="pres">
      <dgm:prSet presAssocID="{D7159C88-3DC8-4C06-90DA-217A055FADDC}" presName="parTrans" presStyleLbl="bgSibTrans2D1" presStyleIdx="1" presStyleCnt="9"/>
      <dgm:spPr/>
      <dgm:t>
        <a:bodyPr/>
        <a:lstStyle/>
        <a:p>
          <a:endParaRPr lang="tr-TR"/>
        </a:p>
      </dgm:t>
    </dgm:pt>
    <dgm:pt modelId="{8FDD74C3-9C52-466D-884D-53F30E1BC9B5}" type="pres">
      <dgm:prSet presAssocID="{033B0DE1-F2E9-497A-AE77-8C1F5E2FA20C}" presName="node" presStyleLbl="node1" presStyleIdx="1" presStyleCnt="9" custRadScaleRad="82158" custRadScaleInc="-20282">
        <dgm:presLayoutVars>
          <dgm:bulletEnabled val="1"/>
        </dgm:presLayoutVars>
      </dgm:prSet>
      <dgm:spPr/>
      <dgm:t>
        <a:bodyPr/>
        <a:lstStyle/>
        <a:p>
          <a:endParaRPr lang="tr-TR"/>
        </a:p>
      </dgm:t>
    </dgm:pt>
    <dgm:pt modelId="{7C415374-FB4B-46FC-BD3F-CADBE87B73BC}" type="pres">
      <dgm:prSet presAssocID="{BD500065-D825-4766-B7E6-98F4DF560B61}" presName="parTrans" presStyleLbl="bgSibTrans2D1" presStyleIdx="2" presStyleCnt="9"/>
      <dgm:spPr/>
      <dgm:t>
        <a:bodyPr/>
        <a:lstStyle/>
        <a:p>
          <a:endParaRPr lang="tr-TR"/>
        </a:p>
      </dgm:t>
    </dgm:pt>
    <dgm:pt modelId="{088A72CD-02BA-4F87-BE48-53BCAF91E749}" type="pres">
      <dgm:prSet presAssocID="{FA2AFDCB-E808-4C2C-BE7A-3601419E4F32}" presName="node" presStyleLbl="node1" presStyleIdx="2" presStyleCnt="9" custScaleX="73099" custRadScaleRad="95534" custRadScaleInc="-28336">
        <dgm:presLayoutVars>
          <dgm:bulletEnabled val="1"/>
        </dgm:presLayoutVars>
      </dgm:prSet>
      <dgm:spPr/>
      <dgm:t>
        <a:bodyPr/>
        <a:lstStyle/>
        <a:p>
          <a:endParaRPr lang="tr-TR"/>
        </a:p>
      </dgm:t>
    </dgm:pt>
    <dgm:pt modelId="{DB8D9196-85A1-4727-8371-ED7BA7E80F64}" type="pres">
      <dgm:prSet presAssocID="{DE698921-8716-44B1-9931-C929FA286187}" presName="parTrans" presStyleLbl="bgSibTrans2D1" presStyleIdx="3" presStyleCnt="9"/>
      <dgm:spPr/>
      <dgm:t>
        <a:bodyPr/>
        <a:lstStyle/>
        <a:p>
          <a:endParaRPr lang="tr-TR"/>
        </a:p>
      </dgm:t>
    </dgm:pt>
    <dgm:pt modelId="{2F6C6376-4384-4FDE-B095-939E222F46BF}" type="pres">
      <dgm:prSet presAssocID="{34DD987A-F711-461E-893D-1634D97FE09E}" presName="node" presStyleLbl="node1" presStyleIdx="3" presStyleCnt="9" custScaleX="131837" custRadScaleRad="94145" custRadScaleInc="-7420">
        <dgm:presLayoutVars>
          <dgm:bulletEnabled val="1"/>
        </dgm:presLayoutVars>
      </dgm:prSet>
      <dgm:spPr/>
      <dgm:t>
        <a:bodyPr/>
        <a:lstStyle/>
        <a:p>
          <a:endParaRPr lang="tr-TR"/>
        </a:p>
      </dgm:t>
    </dgm:pt>
    <dgm:pt modelId="{38FC3950-BA42-4C39-8ED9-DFC803945341}" type="pres">
      <dgm:prSet presAssocID="{19B22E01-9280-4469-A387-6819EA9F0858}" presName="parTrans" presStyleLbl="bgSibTrans2D1" presStyleIdx="4" presStyleCnt="9"/>
      <dgm:spPr/>
      <dgm:t>
        <a:bodyPr/>
        <a:lstStyle/>
        <a:p>
          <a:endParaRPr lang="tr-TR"/>
        </a:p>
      </dgm:t>
    </dgm:pt>
    <dgm:pt modelId="{EB97EF61-7B96-4CAC-8284-6061EABDDEA5}" type="pres">
      <dgm:prSet presAssocID="{4EAA8AC9-5872-4898-BFF4-909A0B0583D7}" presName="node" presStyleLbl="node1" presStyleIdx="4" presStyleCnt="9" custRadScaleRad="92394" custRadScaleInc="40470">
        <dgm:presLayoutVars>
          <dgm:bulletEnabled val="1"/>
        </dgm:presLayoutVars>
      </dgm:prSet>
      <dgm:spPr/>
      <dgm:t>
        <a:bodyPr/>
        <a:lstStyle/>
        <a:p>
          <a:endParaRPr lang="tr-TR"/>
        </a:p>
      </dgm:t>
    </dgm:pt>
    <dgm:pt modelId="{0E16E451-2777-4FD8-B2C7-3D541FA59DCE}" type="pres">
      <dgm:prSet presAssocID="{FE539767-4E8E-4DAB-8F7B-7423F445C652}" presName="parTrans" presStyleLbl="bgSibTrans2D1" presStyleIdx="5" presStyleCnt="9"/>
      <dgm:spPr/>
      <dgm:t>
        <a:bodyPr/>
        <a:lstStyle/>
        <a:p>
          <a:endParaRPr lang="tr-TR"/>
        </a:p>
      </dgm:t>
    </dgm:pt>
    <dgm:pt modelId="{B629DAC9-A9D1-4452-8CE1-C0767FC960DC}" type="pres">
      <dgm:prSet presAssocID="{C250B18E-A15F-49FE-B724-4DFB8A8BBFD5}" presName="node" presStyleLbl="node1" presStyleIdx="5" presStyleCnt="9" custScaleX="122705" custRadScaleRad="96098" custRadScaleInc="62386">
        <dgm:presLayoutVars>
          <dgm:bulletEnabled val="1"/>
        </dgm:presLayoutVars>
      </dgm:prSet>
      <dgm:spPr/>
      <dgm:t>
        <a:bodyPr/>
        <a:lstStyle/>
        <a:p>
          <a:endParaRPr lang="tr-TR"/>
        </a:p>
      </dgm:t>
    </dgm:pt>
    <dgm:pt modelId="{F1D0ADE8-938A-4548-8B10-C7AE2E4519EA}" type="pres">
      <dgm:prSet presAssocID="{61C7541D-30ED-4967-BD4F-D0BDD92284B2}" presName="parTrans" presStyleLbl="bgSibTrans2D1" presStyleIdx="6" presStyleCnt="9"/>
      <dgm:spPr/>
      <dgm:t>
        <a:bodyPr/>
        <a:lstStyle/>
        <a:p>
          <a:endParaRPr lang="tr-TR"/>
        </a:p>
      </dgm:t>
    </dgm:pt>
    <dgm:pt modelId="{26F3DA4E-00EA-4028-9823-B83A014C4B8D}" type="pres">
      <dgm:prSet presAssocID="{21AA5D80-BC89-4301-8F04-D4C0B22B98AB}" presName="node" presStyleLbl="node1" presStyleIdx="6" presStyleCnt="9" custRadScaleRad="98817" custRadScaleInc="98938">
        <dgm:presLayoutVars>
          <dgm:bulletEnabled val="1"/>
        </dgm:presLayoutVars>
      </dgm:prSet>
      <dgm:spPr/>
      <dgm:t>
        <a:bodyPr/>
        <a:lstStyle/>
        <a:p>
          <a:endParaRPr lang="tr-TR"/>
        </a:p>
      </dgm:t>
    </dgm:pt>
    <dgm:pt modelId="{72CD7B7F-F207-406A-8CCE-7927D57CDBAE}" type="pres">
      <dgm:prSet presAssocID="{2E19BB41-7F93-43E2-8E50-1EEC3171F6CA}" presName="parTrans" presStyleLbl="bgSibTrans2D1" presStyleIdx="7" presStyleCnt="9"/>
      <dgm:spPr/>
      <dgm:t>
        <a:bodyPr/>
        <a:lstStyle/>
        <a:p>
          <a:endParaRPr lang="tr-TR"/>
        </a:p>
      </dgm:t>
    </dgm:pt>
    <dgm:pt modelId="{F728687C-79FB-4137-AE73-ED0CC404A9AF}" type="pres">
      <dgm:prSet presAssocID="{018F75D7-C8F6-41C3-B249-2A930A2D9545}" presName="node" presStyleLbl="node1" presStyleIdx="7" presStyleCnt="9" custRadScaleRad="68025" custRadScaleInc="79567">
        <dgm:presLayoutVars>
          <dgm:bulletEnabled val="1"/>
        </dgm:presLayoutVars>
      </dgm:prSet>
      <dgm:spPr/>
      <dgm:t>
        <a:bodyPr/>
        <a:lstStyle/>
        <a:p>
          <a:endParaRPr lang="tr-TR"/>
        </a:p>
      </dgm:t>
    </dgm:pt>
    <dgm:pt modelId="{EC71A8C6-46B8-4DCD-BF08-8EB911968A47}" type="pres">
      <dgm:prSet presAssocID="{043C11D7-AF90-4D8B-B27F-06C30AF4CB48}" presName="parTrans" presStyleLbl="bgSibTrans2D1" presStyleIdx="8" presStyleCnt="9"/>
      <dgm:spPr/>
      <dgm:t>
        <a:bodyPr/>
        <a:lstStyle/>
        <a:p>
          <a:endParaRPr lang="tr-TR"/>
        </a:p>
      </dgm:t>
    </dgm:pt>
    <dgm:pt modelId="{DFB4AE35-E90A-4F15-AFC2-629041A7A093}" type="pres">
      <dgm:prSet presAssocID="{61F8DB0D-E1DC-4262-9E78-F8DDB96FAA67}" presName="node" presStyleLbl="node1" presStyleIdx="8" presStyleCnt="9" custScaleX="115150" custRadScaleRad="15887" custRadScaleInc="125688">
        <dgm:presLayoutVars>
          <dgm:bulletEnabled val="1"/>
        </dgm:presLayoutVars>
      </dgm:prSet>
      <dgm:spPr/>
      <dgm:t>
        <a:bodyPr/>
        <a:lstStyle/>
        <a:p>
          <a:endParaRPr lang="tr-TR"/>
        </a:p>
      </dgm:t>
    </dgm:pt>
  </dgm:ptLst>
  <dgm:cxnLst>
    <dgm:cxn modelId="{4213E074-A732-4C6E-9921-EA7D9466792A}" type="presOf" srcId="{19B22E01-9280-4469-A387-6819EA9F0858}" destId="{38FC3950-BA42-4C39-8ED9-DFC803945341}" srcOrd="0" destOrd="0" presId="urn:microsoft.com/office/officeart/2005/8/layout/radial4"/>
    <dgm:cxn modelId="{FDA93740-082A-41F1-8C79-5BB0BDACC5AE}" type="presOf" srcId="{D7159C88-3DC8-4C06-90DA-217A055FADDC}" destId="{FBDA79F5-7D36-4A88-80C1-208C4AC42655}" srcOrd="0" destOrd="0" presId="urn:microsoft.com/office/officeart/2005/8/layout/radial4"/>
    <dgm:cxn modelId="{AEAB3F26-4C3F-425D-9102-F2033954D985}" type="presOf" srcId="{FA2AFDCB-E808-4C2C-BE7A-3601419E4F32}" destId="{088A72CD-02BA-4F87-BE48-53BCAF91E749}" srcOrd="0" destOrd="0" presId="urn:microsoft.com/office/officeart/2005/8/layout/radial4"/>
    <dgm:cxn modelId="{422CB64D-8356-4EAB-B7DC-66E27AF984CB}" srcId="{67DBFAC7-A42C-4DA1-A5EE-BED42271061D}" destId="{4EAA8AC9-5872-4898-BFF4-909A0B0583D7}" srcOrd="4" destOrd="0" parTransId="{19B22E01-9280-4469-A387-6819EA9F0858}" sibTransId="{C7431CFD-401C-4C3C-A809-6F2F11EA9285}"/>
    <dgm:cxn modelId="{4428E171-7AF4-4F56-9A46-A899A3D6B0BD}" type="presOf" srcId="{61F8DB0D-E1DC-4262-9E78-F8DDB96FAA67}" destId="{DFB4AE35-E90A-4F15-AFC2-629041A7A093}" srcOrd="0" destOrd="0" presId="urn:microsoft.com/office/officeart/2005/8/layout/radial4"/>
    <dgm:cxn modelId="{BCFC7124-577F-4FA7-8808-B2BD3D31280F}" srcId="{67DBFAC7-A42C-4DA1-A5EE-BED42271061D}" destId="{018F75D7-C8F6-41C3-B249-2A930A2D9545}" srcOrd="7" destOrd="0" parTransId="{2E19BB41-7F93-43E2-8E50-1EEC3171F6CA}" sibTransId="{68C9C712-D4FE-4FB8-A5ED-E98948C79446}"/>
    <dgm:cxn modelId="{BE251721-33F5-4DF1-8C1B-B7A4456402C0}" type="presOf" srcId="{DE698921-8716-44B1-9931-C929FA286187}" destId="{DB8D9196-85A1-4727-8371-ED7BA7E80F64}" srcOrd="0" destOrd="0" presId="urn:microsoft.com/office/officeart/2005/8/layout/radial4"/>
    <dgm:cxn modelId="{4BC48629-440C-44CA-8074-A208EE70BEAA}" type="presOf" srcId="{34DD987A-F711-461E-893D-1634D97FE09E}" destId="{2F6C6376-4384-4FDE-B095-939E222F46BF}" srcOrd="0" destOrd="0" presId="urn:microsoft.com/office/officeart/2005/8/layout/radial4"/>
    <dgm:cxn modelId="{4FE42B50-5920-4DE1-AB32-2012B301DB08}" type="presOf" srcId="{018F75D7-C8F6-41C3-B249-2A930A2D9545}" destId="{F728687C-79FB-4137-AE73-ED0CC404A9AF}" srcOrd="0" destOrd="0" presId="urn:microsoft.com/office/officeart/2005/8/layout/radial4"/>
    <dgm:cxn modelId="{80C5D684-2637-40D8-9B26-3B3CEA293C00}" srcId="{67DBFAC7-A42C-4DA1-A5EE-BED42271061D}" destId="{033B0DE1-F2E9-497A-AE77-8C1F5E2FA20C}" srcOrd="1" destOrd="0" parTransId="{D7159C88-3DC8-4C06-90DA-217A055FADDC}" sibTransId="{9352A3B9-F42B-401C-A1E4-E9727C091809}"/>
    <dgm:cxn modelId="{F967F5E5-1B0F-4B3F-BE1E-D0A813255DA6}" srcId="{67DBFAC7-A42C-4DA1-A5EE-BED42271061D}" destId="{34DD987A-F711-461E-893D-1634D97FE09E}" srcOrd="3" destOrd="0" parTransId="{DE698921-8716-44B1-9931-C929FA286187}" sibTransId="{F532FEC1-EE1C-4844-906C-81BD15724CDC}"/>
    <dgm:cxn modelId="{5BA3B719-280C-46A7-96BF-04BA2ECD5FEA}" type="presOf" srcId="{1279F62A-5AC0-4557-B56B-68E2C9B3860C}" destId="{782F8F4E-65C4-461A-9370-55B95564E9F7}" srcOrd="0" destOrd="0" presId="urn:microsoft.com/office/officeart/2005/8/layout/radial4"/>
    <dgm:cxn modelId="{CCAF6938-D04B-4818-8DA6-D43DD65D0C5C}" type="presOf" srcId="{BD500065-D825-4766-B7E6-98F4DF560B61}" destId="{7C415374-FB4B-46FC-BD3F-CADBE87B73BC}" srcOrd="0" destOrd="0" presId="urn:microsoft.com/office/officeart/2005/8/layout/radial4"/>
    <dgm:cxn modelId="{01ACA5B0-CCB3-4E0C-9F6C-E03CDD574F0E}" type="presOf" srcId="{21AA5D80-BC89-4301-8F04-D4C0B22B98AB}" destId="{26F3DA4E-00EA-4028-9823-B83A014C4B8D}" srcOrd="0" destOrd="0" presId="urn:microsoft.com/office/officeart/2005/8/layout/radial4"/>
    <dgm:cxn modelId="{37A515D1-D61D-4268-9400-DFE593261620}" type="presOf" srcId="{2E19BB41-7F93-43E2-8E50-1EEC3171F6CA}" destId="{72CD7B7F-F207-406A-8CCE-7927D57CDBAE}" srcOrd="0" destOrd="0" presId="urn:microsoft.com/office/officeart/2005/8/layout/radial4"/>
    <dgm:cxn modelId="{ED5528E1-9B1C-4DF1-9613-2445302B7A68}" type="presOf" srcId="{325CECA9-8954-4AA2-8D0E-63896B40A553}" destId="{BB809D81-DC55-4C7F-9700-D217BB899026}" srcOrd="0" destOrd="0" presId="urn:microsoft.com/office/officeart/2005/8/layout/radial4"/>
    <dgm:cxn modelId="{34908CA0-12D4-4107-8CE7-C49AA2771AC8}" srcId="{1279F62A-5AC0-4557-B56B-68E2C9B3860C}" destId="{67DBFAC7-A42C-4DA1-A5EE-BED42271061D}" srcOrd="0" destOrd="0" parTransId="{35C26ED8-81C6-4BE8-937F-7F2F8AA01328}" sibTransId="{4EC8298D-D85C-449A-8D55-D08023BCD7EE}"/>
    <dgm:cxn modelId="{B1F0870A-EAD8-4CAD-99D9-D2E4075875C8}" type="presOf" srcId="{BA99E2C6-C220-4E54-A31A-039269F7B070}" destId="{69CC62C5-9299-4815-A39B-90BA1CC8A631}" srcOrd="0" destOrd="0" presId="urn:microsoft.com/office/officeart/2005/8/layout/radial4"/>
    <dgm:cxn modelId="{BA06169B-EE72-4956-8B85-1DEA6784A34D}" type="presOf" srcId="{FE539767-4E8E-4DAB-8F7B-7423F445C652}" destId="{0E16E451-2777-4FD8-B2C7-3D541FA59DCE}" srcOrd="0" destOrd="0" presId="urn:microsoft.com/office/officeart/2005/8/layout/radial4"/>
    <dgm:cxn modelId="{5BBBA02A-07DB-4F2C-875A-7DD403099588}" type="presOf" srcId="{4EAA8AC9-5872-4898-BFF4-909A0B0583D7}" destId="{EB97EF61-7B96-4CAC-8284-6061EABDDEA5}" srcOrd="0" destOrd="0" presId="urn:microsoft.com/office/officeart/2005/8/layout/radial4"/>
    <dgm:cxn modelId="{ED615E08-CCB3-4EC3-8195-9BE7ED3A92CB}" type="presOf" srcId="{61C7541D-30ED-4967-BD4F-D0BDD92284B2}" destId="{F1D0ADE8-938A-4548-8B10-C7AE2E4519EA}" srcOrd="0" destOrd="0" presId="urn:microsoft.com/office/officeart/2005/8/layout/radial4"/>
    <dgm:cxn modelId="{87E16845-406C-4397-ACB9-0E5DE85638E5}" type="presOf" srcId="{033B0DE1-F2E9-497A-AE77-8C1F5E2FA20C}" destId="{8FDD74C3-9C52-466D-884D-53F30E1BC9B5}" srcOrd="0" destOrd="0" presId="urn:microsoft.com/office/officeart/2005/8/layout/radial4"/>
    <dgm:cxn modelId="{5669D23E-91F8-4F2D-8CEB-85D0CAB00868}" srcId="{67DBFAC7-A42C-4DA1-A5EE-BED42271061D}" destId="{21AA5D80-BC89-4301-8F04-D4C0B22B98AB}" srcOrd="6" destOrd="0" parTransId="{61C7541D-30ED-4967-BD4F-D0BDD92284B2}" sibTransId="{38E6CA64-EDCD-45FE-913F-C6946ACFFC91}"/>
    <dgm:cxn modelId="{57E394F9-0CCA-4C14-B48B-681483142FB0}" type="presOf" srcId="{043C11D7-AF90-4D8B-B27F-06C30AF4CB48}" destId="{EC71A8C6-46B8-4DCD-BF08-8EB911968A47}" srcOrd="0" destOrd="0" presId="urn:microsoft.com/office/officeart/2005/8/layout/radial4"/>
    <dgm:cxn modelId="{2BAD822F-AA0D-40BD-B926-2D490FA8F28C}" srcId="{67DBFAC7-A42C-4DA1-A5EE-BED42271061D}" destId="{BA99E2C6-C220-4E54-A31A-039269F7B070}" srcOrd="0" destOrd="0" parTransId="{325CECA9-8954-4AA2-8D0E-63896B40A553}" sibTransId="{2A4424CC-57A5-4D32-84A4-C919112C8BF2}"/>
    <dgm:cxn modelId="{68F5ACA7-B283-41A4-B18D-07796733FEDE}" srcId="{67DBFAC7-A42C-4DA1-A5EE-BED42271061D}" destId="{61F8DB0D-E1DC-4262-9E78-F8DDB96FAA67}" srcOrd="8" destOrd="0" parTransId="{043C11D7-AF90-4D8B-B27F-06C30AF4CB48}" sibTransId="{5C57EC6A-66C8-49F9-991D-8B86238E643A}"/>
    <dgm:cxn modelId="{8177E725-AA01-47C9-AE7C-0E922FC5895E}" srcId="{67DBFAC7-A42C-4DA1-A5EE-BED42271061D}" destId="{C250B18E-A15F-49FE-B724-4DFB8A8BBFD5}" srcOrd="5" destOrd="0" parTransId="{FE539767-4E8E-4DAB-8F7B-7423F445C652}" sibTransId="{93B901C4-06F7-4AE8-8A05-776525377E09}"/>
    <dgm:cxn modelId="{45EE931C-9E0C-45A1-A416-6F23C58729D3}" type="presOf" srcId="{C250B18E-A15F-49FE-B724-4DFB8A8BBFD5}" destId="{B629DAC9-A9D1-4452-8CE1-C0767FC960DC}" srcOrd="0" destOrd="0" presId="urn:microsoft.com/office/officeart/2005/8/layout/radial4"/>
    <dgm:cxn modelId="{52E121AB-9F0D-4FAF-9CB8-D207D0B41373}" srcId="{67DBFAC7-A42C-4DA1-A5EE-BED42271061D}" destId="{FA2AFDCB-E808-4C2C-BE7A-3601419E4F32}" srcOrd="2" destOrd="0" parTransId="{BD500065-D825-4766-B7E6-98F4DF560B61}" sibTransId="{05D8FA35-8A44-4359-88F1-E5551C5D6D22}"/>
    <dgm:cxn modelId="{0DE21F4A-2A2D-4D73-9553-C5BBD748457F}" type="presOf" srcId="{67DBFAC7-A42C-4DA1-A5EE-BED42271061D}" destId="{28BB2859-5D87-4182-936A-A2F0E4B30F60}" srcOrd="0" destOrd="0" presId="urn:microsoft.com/office/officeart/2005/8/layout/radial4"/>
    <dgm:cxn modelId="{6598BEEB-FA54-463C-998A-4C66DF6A4B58}" type="presParOf" srcId="{782F8F4E-65C4-461A-9370-55B95564E9F7}" destId="{28BB2859-5D87-4182-936A-A2F0E4B30F60}" srcOrd="0" destOrd="0" presId="urn:microsoft.com/office/officeart/2005/8/layout/radial4"/>
    <dgm:cxn modelId="{EF6741A0-6E63-4BC5-9614-357615CEEB41}" type="presParOf" srcId="{782F8F4E-65C4-461A-9370-55B95564E9F7}" destId="{BB809D81-DC55-4C7F-9700-D217BB899026}" srcOrd="1" destOrd="0" presId="urn:microsoft.com/office/officeart/2005/8/layout/radial4"/>
    <dgm:cxn modelId="{3297596A-203E-45C4-A00F-1147FF3FC9AF}" type="presParOf" srcId="{782F8F4E-65C4-461A-9370-55B95564E9F7}" destId="{69CC62C5-9299-4815-A39B-90BA1CC8A631}" srcOrd="2" destOrd="0" presId="urn:microsoft.com/office/officeart/2005/8/layout/radial4"/>
    <dgm:cxn modelId="{22051D0E-8C2E-4797-979C-6D65CB626D0C}" type="presParOf" srcId="{782F8F4E-65C4-461A-9370-55B95564E9F7}" destId="{FBDA79F5-7D36-4A88-80C1-208C4AC42655}" srcOrd="3" destOrd="0" presId="urn:microsoft.com/office/officeart/2005/8/layout/radial4"/>
    <dgm:cxn modelId="{11E3679D-62F9-45E0-B954-B3E6890A9EFC}" type="presParOf" srcId="{782F8F4E-65C4-461A-9370-55B95564E9F7}" destId="{8FDD74C3-9C52-466D-884D-53F30E1BC9B5}" srcOrd="4" destOrd="0" presId="urn:microsoft.com/office/officeart/2005/8/layout/radial4"/>
    <dgm:cxn modelId="{47DEA87C-A7E3-478C-ABB3-9C8E0198E296}" type="presParOf" srcId="{782F8F4E-65C4-461A-9370-55B95564E9F7}" destId="{7C415374-FB4B-46FC-BD3F-CADBE87B73BC}" srcOrd="5" destOrd="0" presId="urn:microsoft.com/office/officeart/2005/8/layout/radial4"/>
    <dgm:cxn modelId="{9E058C29-879E-4B37-9A8C-2EB7AE830F0A}" type="presParOf" srcId="{782F8F4E-65C4-461A-9370-55B95564E9F7}" destId="{088A72CD-02BA-4F87-BE48-53BCAF91E749}" srcOrd="6" destOrd="0" presId="urn:microsoft.com/office/officeart/2005/8/layout/radial4"/>
    <dgm:cxn modelId="{8A32B468-F359-44AC-9EEC-809EB9BD3FE8}" type="presParOf" srcId="{782F8F4E-65C4-461A-9370-55B95564E9F7}" destId="{DB8D9196-85A1-4727-8371-ED7BA7E80F64}" srcOrd="7" destOrd="0" presId="urn:microsoft.com/office/officeart/2005/8/layout/radial4"/>
    <dgm:cxn modelId="{7FDE0BEE-A5C9-40C8-9411-8CC94B2CFE57}" type="presParOf" srcId="{782F8F4E-65C4-461A-9370-55B95564E9F7}" destId="{2F6C6376-4384-4FDE-B095-939E222F46BF}" srcOrd="8" destOrd="0" presId="urn:microsoft.com/office/officeart/2005/8/layout/radial4"/>
    <dgm:cxn modelId="{8B4EB8BC-FC40-44E8-8143-C5B849B7A919}" type="presParOf" srcId="{782F8F4E-65C4-461A-9370-55B95564E9F7}" destId="{38FC3950-BA42-4C39-8ED9-DFC803945341}" srcOrd="9" destOrd="0" presId="urn:microsoft.com/office/officeart/2005/8/layout/radial4"/>
    <dgm:cxn modelId="{1CE4187C-8FFE-43BD-A272-8CAB0B9FC86D}" type="presParOf" srcId="{782F8F4E-65C4-461A-9370-55B95564E9F7}" destId="{EB97EF61-7B96-4CAC-8284-6061EABDDEA5}" srcOrd="10" destOrd="0" presId="urn:microsoft.com/office/officeart/2005/8/layout/radial4"/>
    <dgm:cxn modelId="{16585207-F48A-4445-8B4C-ADE6A042319E}" type="presParOf" srcId="{782F8F4E-65C4-461A-9370-55B95564E9F7}" destId="{0E16E451-2777-4FD8-B2C7-3D541FA59DCE}" srcOrd="11" destOrd="0" presId="urn:microsoft.com/office/officeart/2005/8/layout/radial4"/>
    <dgm:cxn modelId="{AE3036D7-B356-4348-8099-09A0EAF1A933}" type="presParOf" srcId="{782F8F4E-65C4-461A-9370-55B95564E9F7}" destId="{B629DAC9-A9D1-4452-8CE1-C0767FC960DC}" srcOrd="12" destOrd="0" presId="urn:microsoft.com/office/officeart/2005/8/layout/radial4"/>
    <dgm:cxn modelId="{82FB98D4-103E-4C2E-8EDD-AE2BF6EB17AE}" type="presParOf" srcId="{782F8F4E-65C4-461A-9370-55B95564E9F7}" destId="{F1D0ADE8-938A-4548-8B10-C7AE2E4519EA}" srcOrd="13" destOrd="0" presId="urn:microsoft.com/office/officeart/2005/8/layout/radial4"/>
    <dgm:cxn modelId="{24DCB237-EB9C-4E26-A122-8295FE2C69EC}" type="presParOf" srcId="{782F8F4E-65C4-461A-9370-55B95564E9F7}" destId="{26F3DA4E-00EA-4028-9823-B83A014C4B8D}" srcOrd="14" destOrd="0" presId="urn:microsoft.com/office/officeart/2005/8/layout/radial4"/>
    <dgm:cxn modelId="{E6D561FC-92A0-4BE2-A65C-C2C297C274B6}" type="presParOf" srcId="{782F8F4E-65C4-461A-9370-55B95564E9F7}" destId="{72CD7B7F-F207-406A-8CCE-7927D57CDBAE}" srcOrd="15" destOrd="0" presId="urn:microsoft.com/office/officeart/2005/8/layout/radial4"/>
    <dgm:cxn modelId="{49278402-1D07-4214-AB60-4A6FF27F9435}" type="presParOf" srcId="{782F8F4E-65C4-461A-9370-55B95564E9F7}" destId="{F728687C-79FB-4137-AE73-ED0CC404A9AF}" srcOrd="16" destOrd="0" presId="urn:microsoft.com/office/officeart/2005/8/layout/radial4"/>
    <dgm:cxn modelId="{BBC991C2-D672-49DF-8B09-B1D459247F60}" type="presParOf" srcId="{782F8F4E-65C4-461A-9370-55B95564E9F7}" destId="{EC71A8C6-46B8-4DCD-BF08-8EB911968A47}" srcOrd="17" destOrd="0" presId="urn:microsoft.com/office/officeart/2005/8/layout/radial4"/>
    <dgm:cxn modelId="{0D07CDBD-8907-4727-A646-1E57D47975C2}" type="presParOf" srcId="{782F8F4E-65C4-461A-9370-55B95564E9F7}" destId="{DFB4AE35-E90A-4F15-AFC2-629041A7A093}" srcOrd="1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0863B7-A790-4D79-A649-BC713EC015A3}" type="doc">
      <dgm:prSet loTypeId="urn:microsoft.com/office/officeart/2005/8/layout/pyramid1" loCatId="pyramid" qsTypeId="urn:microsoft.com/office/officeart/2005/8/quickstyle/simple1" qsCatId="simple" csTypeId="urn:microsoft.com/office/officeart/2005/8/colors/accent5_3" csCatId="accent5" phldr="1"/>
      <dgm:spPr/>
    </dgm:pt>
    <dgm:pt modelId="{E99E0EC6-3CE1-499A-A77F-DCF3B893F184}">
      <dgm:prSet phldrT="[Metin]"/>
      <dgm:spPr/>
      <dgm:t>
        <a:bodyPr/>
        <a:lstStyle/>
        <a:p>
          <a:endParaRPr lang="tr-TR" dirty="0"/>
        </a:p>
      </dgm:t>
    </dgm:pt>
    <dgm:pt modelId="{A1206291-EB2B-4233-BA71-E6028261F4C4}" type="parTrans" cxnId="{64403FAA-46E2-445A-B85C-78057A6BC3D9}">
      <dgm:prSet/>
      <dgm:spPr/>
      <dgm:t>
        <a:bodyPr/>
        <a:lstStyle/>
        <a:p>
          <a:endParaRPr lang="tr-TR"/>
        </a:p>
      </dgm:t>
    </dgm:pt>
    <dgm:pt modelId="{DBB3CD73-57FE-4E37-9D02-6EB54F84CC83}" type="sibTrans" cxnId="{64403FAA-46E2-445A-B85C-78057A6BC3D9}">
      <dgm:prSet/>
      <dgm:spPr/>
      <dgm:t>
        <a:bodyPr/>
        <a:lstStyle/>
        <a:p>
          <a:endParaRPr lang="tr-TR"/>
        </a:p>
      </dgm:t>
    </dgm:pt>
    <dgm:pt modelId="{7707FE62-374F-4FE9-B532-A7E9B2CACB3D}">
      <dgm:prSet/>
      <dgm:spPr/>
      <dgm:t>
        <a:bodyPr/>
        <a:lstStyle/>
        <a:p>
          <a:endParaRPr lang="tr-TR"/>
        </a:p>
      </dgm:t>
    </dgm:pt>
    <dgm:pt modelId="{93411610-E769-48DB-AD56-14C08737E845}" type="parTrans" cxnId="{F46A598F-2CB3-4CE0-949D-111D837E7351}">
      <dgm:prSet/>
      <dgm:spPr/>
      <dgm:t>
        <a:bodyPr/>
        <a:lstStyle/>
        <a:p>
          <a:endParaRPr lang="tr-TR"/>
        </a:p>
      </dgm:t>
    </dgm:pt>
    <dgm:pt modelId="{41F5A656-2CFE-4D0C-B3A2-9B2520122119}" type="sibTrans" cxnId="{F46A598F-2CB3-4CE0-949D-111D837E7351}">
      <dgm:prSet/>
      <dgm:spPr/>
      <dgm:t>
        <a:bodyPr/>
        <a:lstStyle/>
        <a:p>
          <a:endParaRPr lang="tr-TR"/>
        </a:p>
      </dgm:t>
    </dgm:pt>
    <dgm:pt modelId="{4A1AED4B-7357-498A-8A0D-4EA970D8E0C7}">
      <dgm:prSet/>
      <dgm:spPr/>
      <dgm:t>
        <a:bodyPr/>
        <a:lstStyle/>
        <a:p>
          <a:endParaRPr lang="tr-TR"/>
        </a:p>
      </dgm:t>
    </dgm:pt>
    <dgm:pt modelId="{83426DE2-BC00-480A-B6DB-76C51C57E5E5}" type="parTrans" cxnId="{6D503CED-57B8-4E22-B9CB-0D3974BA3832}">
      <dgm:prSet/>
      <dgm:spPr/>
      <dgm:t>
        <a:bodyPr/>
        <a:lstStyle/>
        <a:p>
          <a:endParaRPr lang="tr-TR"/>
        </a:p>
      </dgm:t>
    </dgm:pt>
    <dgm:pt modelId="{E510DD8D-CE64-4DE7-8775-5D2874A63EC7}" type="sibTrans" cxnId="{6D503CED-57B8-4E22-B9CB-0D3974BA3832}">
      <dgm:prSet/>
      <dgm:spPr/>
      <dgm:t>
        <a:bodyPr/>
        <a:lstStyle/>
        <a:p>
          <a:endParaRPr lang="tr-TR"/>
        </a:p>
      </dgm:t>
    </dgm:pt>
    <dgm:pt modelId="{C0162DF6-F16B-469E-B58F-F0EAC1A94CE6}">
      <dgm:prSet/>
      <dgm:spPr/>
      <dgm:t>
        <a:bodyPr/>
        <a:lstStyle/>
        <a:p>
          <a:endParaRPr lang="tr-TR"/>
        </a:p>
      </dgm:t>
    </dgm:pt>
    <dgm:pt modelId="{CFBE9B50-A66D-4852-BABC-87D410B3991F}" type="parTrans" cxnId="{44C2BC37-A548-4E1A-AE2C-730B58ECD1F1}">
      <dgm:prSet/>
      <dgm:spPr/>
      <dgm:t>
        <a:bodyPr/>
        <a:lstStyle/>
        <a:p>
          <a:endParaRPr lang="tr-TR"/>
        </a:p>
      </dgm:t>
    </dgm:pt>
    <dgm:pt modelId="{62157411-0B57-4262-9B06-6B1ECEB49F36}" type="sibTrans" cxnId="{44C2BC37-A548-4E1A-AE2C-730B58ECD1F1}">
      <dgm:prSet/>
      <dgm:spPr/>
      <dgm:t>
        <a:bodyPr/>
        <a:lstStyle/>
        <a:p>
          <a:endParaRPr lang="tr-TR"/>
        </a:p>
      </dgm:t>
    </dgm:pt>
    <dgm:pt modelId="{D29CD297-4759-42EA-B4BD-5C73FB5029C9}">
      <dgm:prSet/>
      <dgm:spPr/>
      <dgm:t>
        <a:bodyPr/>
        <a:lstStyle/>
        <a:p>
          <a:endParaRPr lang="tr-TR"/>
        </a:p>
      </dgm:t>
    </dgm:pt>
    <dgm:pt modelId="{77BC8510-C29E-4A29-B980-7B2C4B41DD20}" type="parTrans" cxnId="{82F2C119-3A77-4521-9E56-3F5446703BF8}">
      <dgm:prSet/>
      <dgm:spPr/>
      <dgm:t>
        <a:bodyPr/>
        <a:lstStyle/>
        <a:p>
          <a:endParaRPr lang="tr-TR"/>
        </a:p>
      </dgm:t>
    </dgm:pt>
    <dgm:pt modelId="{E9D0C188-A0E9-4D53-9F70-15FBB32ED3C0}" type="sibTrans" cxnId="{82F2C119-3A77-4521-9E56-3F5446703BF8}">
      <dgm:prSet/>
      <dgm:spPr/>
      <dgm:t>
        <a:bodyPr/>
        <a:lstStyle/>
        <a:p>
          <a:endParaRPr lang="tr-TR"/>
        </a:p>
      </dgm:t>
    </dgm:pt>
    <dgm:pt modelId="{3949B0D1-42C1-4426-A0EA-44D26BD1FC2E}" type="pres">
      <dgm:prSet presAssocID="{080863B7-A790-4D79-A649-BC713EC015A3}" presName="Name0" presStyleCnt="0">
        <dgm:presLayoutVars>
          <dgm:dir/>
          <dgm:animLvl val="lvl"/>
          <dgm:resizeHandles val="exact"/>
        </dgm:presLayoutVars>
      </dgm:prSet>
      <dgm:spPr/>
    </dgm:pt>
    <dgm:pt modelId="{F031618B-C63C-4249-A2BD-CA8AC77F57ED}" type="pres">
      <dgm:prSet presAssocID="{E99E0EC6-3CE1-499A-A77F-DCF3B893F184}" presName="Name8" presStyleCnt="0"/>
      <dgm:spPr/>
    </dgm:pt>
    <dgm:pt modelId="{5B5AA7A8-8B20-44D5-9F70-F019FCE68BED}" type="pres">
      <dgm:prSet presAssocID="{E99E0EC6-3CE1-499A-A77F-DCF3B893F184}" presName="level" presStyleLbl="node1" presStyleIdx="0" presStyleCnt="5">
        <dgm:presLayoutVars>
          <dgm:chMax val="1"/>
          <dgm:bulletEnabled val="1"/>
        </dgm:presLayoutVars>
      </dgm:prSet>
      <dgm:spPr/>
      <dgm:t>
        <a:bodyPr/>
        <a:lstStyle/>
        <a:p>
          <a:endParaRPr lang="tr-TR"/>
        </a:p>
      </dgm:t>
    </dgm:pt>
    <dgm:pt modelId="{ECA64DF8-1115-4B93-BAD2-05DDA86D5517}" type="pres">
      <dgm:prSet presAssocID="{E99E0EC6-3CE1-499A-A77F-DCF3B893F184}" presName="levelTx" presStyleLbl="revTx" presStyleIdx="0" presStyleCnt="0">
        <dgm:presLayoutVars>
          <dgm:chMax val="1"/>
          <dgm:bulletEnabled val="1"/>
        </dgm:presLayoutVars>
      </dgm:prSet>
      <dgm:spPr/>
      <dgm:t>
        <a:bodyPr/>
        <a:lstStyle/>
        <a:p>
          <a:endParaRPr lang="tr-TR"/>
        </a:p>
      </dgm:t>
    </dgm:pt>
    <dgm:pt modelId="{E76353D0-6543-4B80-9A5A-CA85F69B7F14}" type="pres">
      <dgm:prSet presAssocID="{7707FE62-374F-4FE9-B532-A7E9B2CACB3D}" presName="Name8" presStyleCnt="0"/>
      <dgm:spPr/>
    </dgm:pt>
    <dgm:pt modelId="{1CC6D2A7-4EA6-482C-BF67-A8FEA029C6E9}" type="pres">
      <dgm:prSet presAssocID="{7707FE62-374F-4FE9-B532-A7E9B2CACB3D}" presName="level" presStyleLbl="node1" presStyleIdx="1" presStyleCnt="5">
        <dgm:presLayoutVars>
          <dgm:chMax val="1"/>
          <dgm:bulletEnabled val="1"/>
        </dgm:presLayoutVars>
      </dgm:prSet>
      <dgm:spPr/>
      <dgm:t>
        <a:bodyPr/>
        <a:lstStyle/>
        <a:p>
          <a:endParaRPr lang="tr-TR"/>
        </a:p>
      </dgm:t>
    </dgm:pt>
    <dgm:pt modelId="{A961A910-22C6-43D1-BE50-8B5540CAD7A3}" type="pres">
      <dgm:prSet presAssocID="{7707FE62-374F-4FE9-B532-A7E9B2CACB3D}" presName="levelTx" presStyleLbl="revTx" presStyleIdx="0" presStyleCnt="0">
        <dgm:presLayoutVars>
          <dgm:chMax val="1"/>
          <dgm:bulletEnabled val="1"/>
        </dgm:presLayoutVars>
      </dgm:prSet>
      <dgm:spPr/>
      <dgm:t>
        <a:bodyPr/>
        <a:lstStyle/>
        <a:p>
          <a:endParaRPr lang="tr-TR"/>
        </a:p>
      </dgm:t>
    </dgm:pt>
    <dgm:pt modelId="{04CA5842-68CF-4532-8C44-AA56EFC4C994}" type="pres">
      <dgm:prSet presAssocID="{4A1AED4B-7357-498A-8A0D-4EA970D8E0C7}" presName="Name8" presStyleCnt="0"/>
      <dgm:spPr/>
    </dgm:pt>
    <dgm:pt modelId="{34AD595B-8A1A-4F78-AA3A-12249B851764}" type="pres">
      <dgm:prSet presAssocID="{4A1AED4B-7357-498A-8A0D-4EA970D8E0C7}" presName="level" presStyleLbl="node1" presStyleIdx="2" presStyleCnt="5">
        <dgm:presLayoutVars>
          <dgm:chMax val="1"/>
          <dgm:bulletEnabled val="1"/>
        </dgm:presLayoutVars>
      </dgm:prSet>
      <dgm:spPr/>
      <dgm:t>
        <a:bodyPr/>
        <a:lstStyle/>
        <a:p>
          <a:endParaRPr lang="tr-TR"/>
        </a:p>
      </dgm:t>
    </dgm:pt>
    <dgm:pt modelId="{D6D70178-8C36-4ADB-929B-3DD6B0673E52}" type="pres">
      <dgm:prSet presAssocID="{4A1AED4B-7357-498A-8A0D-4EA970D8E0C7}" presName="levelTx" presStyleLbl="revTx" presStyleIdx="0" presStyleCnt="0">
        <dgm:presLayoutVars>
          <dgm:chMax val="1"/>
          <dgm:bulletEnabled val="1"/>
        </dgm:presLayoutVars>
      </dgm:prSet>
      <dgm:spPr/>
      <dgm:t>
        <a:bodyPr/>
        <a:lstStyle/>
        <a:p>
          <a:endParaRPr lang="tr-TR"/>
        </a:p>
      </dgm:t>
    </dgm:pt>
    <dgm:pt modelId="{2E2D93E7-AB88-4EA4-AD9F-FAB2FFEA0A8A}" type="pres">
      <dgm:prSet presAssocID="{C0162DF6-F16B-469E-B58F-F0EAC1A94CE6}" presName="Name8" presStyleCnt="0"/>
      <dgm:spPr/>
    </dgm:pt>
    <dgm:pt modelId="{9DD4D33C-6893-4681-9309-2D044B09B6F2}" type="pres">
      <dgm:prSet presAssocID="{C0162DF6-F16B-469E-B58F-F0EAC1A94CE6}" presName="level" presStyleLbl="node1" presStyleIdx="3" presStyleCnt="5">
        <dgm:presLayoutVars>
          <dgm:chMax val="1"/>
          <dgm:bulletEnabled val="1"/>
        </dgm:presLayoutVars>
      </dgm:prSet>
      <dgm:spPr/>
      <dgm:t>
        <a:bodyPr/>
        <a:lstStyle/>
        <a:p>
          <a:endParaRPr lang="tr-TR"/>
        </a:p>
      </dgm:t>
    </dgm:pt>
    <dgm:pt modelId="{2ADBB009-E57F-4C9B-A605-738F159F406D}" type="pres">
      <dgm:prSet presAssocID="{C0162DF6-F16B-469E-B58F-F0EAC1A94CE6}" presName="levelTx" presStyleLbl="revTx" presStyleIdx="0" presStyleCnt="0">
        <dgm:presLayoutVars>
          <dgm:chMax val="1"/>
          <dgm:bulletEnabled val="1"/>
        </dgm:presLayoutVars>
      </dgm:prSet>
      <dgm:spPr/>
      <dgm:t>
        <a:bodyPr/>
        <a:lstStyle/>
        <a:p>
          <a:endParaRPr lang="tr-TR"/>
        </a:p>
      </dgm:t>
    </dgm:pt>
    <dgm:pt modelId="{45BEB32B-9F0E-4FA9-8B2D-47E442C6B24E}" type="pres">
      <dgm:prSet presAssocID="{D29CD297-4759-42EA-B4BD-5C73FB5029C9}" presName="Name8" presStyleCnt="0"/>
      <dgm:spPr/>
    </dgm:pt>
    <dgm:pt modelId="{EFB42FC7-5010-496B-92CD-C59235C7413F}" type="pres">
      <dgm:prSet presAssocID="{D29CD297-4759-42EA-B4BD-5C73FB5029C9}" presName="level" presStyleLbl="node1" presStyleIdx="4" presStyleCnt="5">
        <dgm:presLayoutVars>
          <dgm:chMax val="1"/>
          <dgm:bulletEnabled val="1"/>
        </dgm:presLayoutVars>
      </dgm:prSet>
      <dgm:spPr/>
      <dgm:t>
        <a:bodyPr/>
        <a:lstStyle/>
        <a:p>
          <a:endParaRPr lang="tr-TR"/>
        </a:p>
      </dgm:t>
    </dgm:pt>
    <dgm:pt modelId="{80FDD9CD-01CE-43A3-9F61-162880D3FD76}" type="pres">
      <dgm:prSet presAssocID="{D29CD297-4759-42EA-B4BD-5C73FB5029C9}" presName="levelTx" presStyleLbl="revTx" presStyleIdx="0" presStyleCnt="0">
        <dgm:presLayoutVars>
          <dgm:chMax val="1"/>
          <dgm:bulletEnabled val="1"/>
        </dgm:presLayoutVars>
      </dgm:prSet>
      <dgm:spPr/>
      <dgm:t>
        <a:bodyPr/>
        <a:lstStyle/>
        <a:p>
          <a:endParaRPr lang="tr-TR"/>
        </a:p>
      </dgm:t>
    </dgm:pt>
  </dgm:ptLst>
  <dgm:cxnLst>
    <dgm:cxn modelId="{D674C62F-31A3-4D9F-A727-D607DF1D0507}" type="presOf" srcId="{7707FE62-374F-4FE9-B532-A7E9B2CACB3D}" destId="{1CC6D2A7-4EA6-482C-BF67-A8FEA029C6E9}" srcOrd="0" destOrd="0" presId="urn:microsoft.com/office/officeart/2005/8/layout/pyramid1"/>
    <dgm:cxn modelId="{D5D70CE3-03D6-483E-AD39-AE048335A21F}" type="presOf" srcId="{4A1AED4B-7357-498A-8A0D-4EA970D8E0C7}" destId="{34AD595B-8A1A-4F78-AA3A-12249B851764}" srcOrd="0" destOrd="0" presId="urn:microsoft.com/office/officeart/2005/8/layout/pyramid1"/>
    <dgm:cxn modelId="{184CD337-4784-4BD2-A54D-2F2E3FA0C1A5}" type="presOf" srcId="{E99E0EC6-3CE1-499A-A77F-DCF3B893F184}" destId="{5B5AA7A8-8B20-44D5-9F70-F019FCE68BED}" srcOrd="0" destOrd="0" presId="urn:microsoft.com/office/officeart/2005/8/layout/pyramid1"/>
    <dgm:cxn modelId="{71C73517-B07A-4B94-990E-7A5EBA1CD5F5}" type="presOf" srcId="{7707FE62-374F-4FE9-B532-A7E9B2CACB3D}" destId="{A961A910-22C6-43D1-BE50-8B5540CAD7A3}" srcOrd="1" destOrd="0" presId="urn:microsoft.com/office/officeart/2005/8/layout/pyramid1"/>
    <dgm:cxn modelId="{6D503CED-57B8-4E22-B9CB-0D3974BA3832}" srcId="{080863B7-A790-4D79-A649-BC713EC015A3}" destId="{4A1AED4B-7357-498A-8A0D-4EA970D8E0C7}" srcOrd="2" destOrd="0" parTransId="{83426DE2-BC00-480A-B6DB-76C51C57E5E5}" sibTransId="{E510DD8D-CE64-4DE7-8775-5D2874A63EC7}"/>
    <dgm:cxn modelId="{44C2BC37-A548-4E1A-AE2C-730B58ECD1F1}" srcId="{080863B7-A790-4D79-A649-BC713EC015A3}" destId="{C0162DF6-F16B-469E-B58F-F0EAC1A94CE6}" srcOrd="3" destOrd="0" parTransId="{CFBE9B50-A66D-4852-BABC-87D410B3991F}" sibTransId="{62157411-0B57-4262-9B06-6B1ECEB49F36}"/>
    <dgm:cxn modelId="{20AB74CA-AB23-4EDE-9DE0-1F06487324AC}" type="presOf" srcId="{080863B7-A790-4D79-A649-BC713EC015A3}" destId="{3949B0D1-42C1-4426-A0EA-44D26BD1FC2E}" srcOrd="0" destOrd="0" presId="urn:microsoft.com/office/officeart/2005/8/layout/pyramid1"/>
    <dgm:cxn modelId="{F46A598F-2CB3-4CE0-949D-111D837E7351}" srcId="{080863B7-A790-4D79-A649-BC713EC015A3}" destId="{7707FE62-374F-4FE9-B532-A7E9B2CACB3D}" srcOrd="1" destOrd="0" parTransId="{93411610-E769-48DB-AD56-14C08737E845}" sibTransId="{41F5A656-2CFE-4D0C-B3A2-9B2520122119}"/>
    <dgm:cxn modelId="{82F2C119-3A77-4521-9E56-3F5446703BF8}" srcId="{080863B7-A790-4D79-A649-BC713EC015A3}" destId="{D29CD297-4759-42EA-B4BD-5C73FB5029C9}" srcOrd="4" destOrd="0" parTransId="{77BC8510-C29E-4A29-B980-7B2C4B41DD20}" sibTransId="{E9D0C188-A0E9-4D53-9F70-15FBB32ED3C0}"/>
    <dgm:cxn modelId="{033EC5EC-287D-4ABE-8509-45D99946ECFE}" type="presOf" srcId="{D29CD297-4759-42EA-B4BD-5C73FB5029C9}" destId="{EFB42FC7-5010-496B-92CD-C59235C7413F}" srcOrd="0" destOrd="0" presId="urn:microsoft.com/office/officeart/2005/8/layout/pyramid1"/>
    <dgm:cxn modelId="{E4FA6B25-E79A-4FBD-A689-477E3B7A1700}" type="presOf" srcId="{E99E0EC6-3CE1-499A-A77F-DCF3B893F184}" destId="{ECA64DF8-1115-4B93-BAD2-05DDA86D5517}" srcOrd="1" destOrd="0" presId="urn:microsoft.com/office/officeart/2005/8/layout/pyramid1"/>
    <dgm:cxn modelId="{8798E88D-07A5-4516-937A-279F4669FC11}" type="presOf" srcId="{4A1AED4B-7357-498A-8A0D-4EA970D8E0C7}" destId="{D6D70178-8C36-4ADB-929B-3DD6B0673E52}" srcOrd="1" destOrd="0" presId="urn:microsoft.com/office/officeart/2005/8/layout/pyramid1"/>
    <dgm:cxn modelId="{2FC04412-252A-46BA-AC10-350A7CC4180F}" type="presOf" srcId="{D29CD297-4759-42EA-B4BD-5C73FB5029C9}" destId="{80FDD9CD-01CE-43A3-9F61-162880D3FD76}" srcOrd="1" destOrd="0" presId="urn:microsoft.com/office/officeart/2005/8/layout/pyramid1"/>
    <dgm:cxn modelId="{64403FAA-46E2-445A-B85C-78057A6BC3D9}" srcId="{080863B7-A790-4D79-A649-BC713EC015A3}" destId="{E99E0EC6-3CE1-499A-A77F-DCF3B893F184}" srcOrd="0" destOrd="0" parTransId="{A1206291-EB2B-4233-BA71-E6028261F4C4}" sibTransId="{DBB3CD73-57FE-4E37-9D02-6EB54F84CC83}"/>
    <dgm:cxn modelId="{AC6CC7B4-B372-4A96-8227-D8743A0F6508}" type="presOf" srcId="{C0162DF6-F16B-469E-B58F-F0EAC1A94CE6}" destId="{9DD4D33C-6893-4681-9309-2D044B09B6F2}" srcOrd="0" destOrd="0" presId="urn:microsoft.com/office/officeart/2005/8/layout/pyramid1"/>
    <dgm:cxn modelId="{A1AF6361-1804-4ECA-95DF-A9E4C8C8805A}" type="presOf" srcId="{C0162DF6-F16B-469E-B58F-F0EAC1A94CE6}" destId="{2ADBB009-E57F-4C9B-A605-738F159F406D}" srcOrd="1" destOrd="0" presId="urn:microsoft.com/office/officeart/2005/8/layout/pyramid1"/>
    <dgm:cxn modelId="{522FD544-33D3-4B37-9844-CB1A3C53C357}" type="presParOf" srcId="{3949B0D1-42C1-4426-A0EA-44D26BD1FC2E}" destId="{F031618B-C63C-4249-A2BD-CA8AC77F57ED}" srcOrd="0" destOrd="0" presId="urn:microsoft.com/office/officeart/2005/8/layout/pyramid1"/>
    <dgm:cxn modelId="{51C049CB-4B75-4405-BDE7-18DE55D8CB8F}" type="presParOf" srcId="{F031618B-C63C-4249-A2BD-CA8AC77F57ED}" destId="{5B5AA7A8-8B20-44D5-9F70-F019FCE68BED}" srcOrd="0" destOrd="0" presId="urn:microsoft.com/office/officeart/2005/8/layout/pyramid1"/>
    <dgm:cxn modelId="{65EB9ACB-8167-4147-8C1D-EE5B12D86A68}" type="presParOf" srcId="{F031618B-C63C-4249-A2BD-CA8AC77F57ED}" destId="{ECA64DF8-1115-4B93-BAD2-05DDA86D5517}" srcOrd="1" destOrd="0" presId="urn:microsoft.com/office/officeart/2005/8/layout/pyramid1"/>
    <dgm:cxn modelId="{8FB5CA03-21C4-4C0E-ADE1-92F7E6F5652C}" type="presParOf" srcId="{3949B0D1-42C1-4426-A0EA-44D26BD1FC2E}" destId="{E76353D0-6543-4B80-9A5A-CA85F69B7F14}" srcOrd="1" destOrd="0" presId="urn:microsoft.com/office/officeart/2005/8/layout/pyramid1"/>
    <dgm:cxn modelId="{95FE41DE-6741-4027-886C-0C9B96A08B15}" type="presParOf" srcId="{E76353D0-6543-4B80-9A5A-CA85F69B7F14}" destId="{1CC6D2A7-4EA6-482C-BF67-A8FEA029C6E9}" srcOrd="0" destOrd="0" presId="urn:microsoft.com/office/officeart/2005/8/layout/pyramid1"/>
    <dgm:cxn modelId="{9C9B9C09-0AFD-43BF-88E6-137CCA324BE7}" type="presParOf" srcId="{E76353D0-6543-4B80-9A5A-CA85F69B7F14}" destId="{A961A910-22C6-43D1-BE50-8B5540CAD7A3}" srcOrd="1" destOrd="0" presId="urn:microsoft.com/office/officeart/2005/8/layout/pyramid1"/>
    <dgm:cxn modelId="{835F4C06-5910-434C-8209-62B0A55FCC94}" type="presParOf" srcId="{3949B0D1-42C1-4426-A0EA-44D26BD1FC2E}" destId="{04CA5842-68CF-4532-8C44-AA56EFC4C994}" srcOrd="2" destOrd="0" presId="urn:microsoft.com/office/officeart/2005/8/layout/pyramid1"/>
    <dgm:cxn modelId="{6276BE33-D5A3-4F8B-B66C-AD231FE49575}" type="presParOf" srcId="{04CA5842-68CF-4532-8C44-AA56EFC4C994}" destId="{34AD595B-8A1A-4F78-AA3A-12249B851764}" srcOrd="0" destOrd="0" presId="urn:microsoft.com/office/officeart/2005/8/layout/pyramid1"/>
    <dgm:cxn modelId="{400375F6-3C92-4701-B390-CF23715C3D40}" type="presParOf" srcId="{04CA5842-68CF-4532-8C44-AA56EFC4C994}" destId="{D6D70178-8C36-4ADB-929B-3DD6B0673E52}" srcOrd="1" destOrd="0" presId="urn:microsoft.com/office/officeart/2005/8/layout/pyramid1"/>
    <dgm:cxn modelId="{EE8BD8C5-294C-4A2B-A83C-9F3CF2CBDB0F}" type="presParOf" srcId="{3949B0D1-42C1-4426-A0EA-44D26BD1FC2E}" destId="{2E2D93E7-AB88-4EA4-AD9F-FAB2FFEA0A8A}" srcOrd="3" destOrd="0" presId="urn:microsoft.com/office/officeart/2005/8/layout/pyramid1"/>
    <dgm:cxn modelId="{4724627D-D422-4B5F-B6A5-A87A52AF4488}" type="presParOf" srcId="{2E2D93E7-AB88-4EA4-AD9F-FAB2FFEA0A8A}" destId="{9DD4D33C-6893-4681-9309-2D044B09B6F2}" srcOrd="0" destOrd="0" presId="urn:microsoft.com/office/officeart/2005/8/layout/pyramid1"/>
    <dgm:cxn modelId="{E0CF6B9D-5B69-446F-AE69-C03B923FABED}" type="presParOf" srcId="{2E2D93E7-AB88-4EA4-AD9F-FAB2FFEA0A8A}" destId="{2ADBB009-E57F-4C9B-A605-738F159F406D}" srcOrd="1" destOrd="0" presId="urn:microsoft.com/office/officeart/2005/8/layout/pyramid1"/>
    <dgm:cxn modelId="{D9BE891F-09C6-44E5-A2A1-B291B81ED993}" type="presParOf" srcId="{3949B0D1-42C1-4426-A0EA-44D26BD1FC2E}" destId="{45BEB32B-9F0E-4FA9-8B2D-47E442C6B24E}" srcOrd="4" destOrd="0" presId="urn:microsoft.com/office/officeart/2005/8/layout/pyramid1"/>
    <dgm:cxn modelId="{0CB65BB8-C506-4A4D-932A-D07024D6FC15}" type="presParOf" srcId="{45BEB32B-9F0E-4FA9-8B2D-47E442C6B24E}" destId="{EFB42FC7-5010-496B-92CD-C59235C7413F}" srcOrd="0" destOrd="0" presId="urn:microsoft.com/office/officeart/2005/8/layout/pyramid1"/>
    <dgm:cxn modelId="{13529495-1A5F-4BB1-ACAD-F913F0259883}" type="presParOf" srcId="{45BEB32B-9F0E-4FA9-8B2D-47E442C6B24E}" destId="{80FDD9CD-01CE-43A3-9F61-162880D3FD7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52701-4074-40D0-95D1-BA3C7A367153}">
      <dsp:nvSpPr>
        <dsp:cNvPr id="0" name=""/>
        <dsp:cNvSpPr/>
      </dsp:nvSpPr>
      <dsp:spPr>
        <a:xfrm>
          <a:off x="0" y="0"/>
          <a:ext cx="7920880" cy="15850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tr-TR" sz="4100" kern="1200" dirty="0" smtClean="0"/>
            <a:t>En fazla iş kazaları haftanın ilk çalışma gününde</a:t>
          </a:r>
          <a:endParaRPr lang="tr-TR" sz="4100" kern="1200" dirty="0"/>
        </a:p>
      </dsp:txBody>
      <dsp:txXfrm>
        <a:off x="1742679" y="0"/>
        <a:ext cx="6178200" cy="1585035"/>
      </dsp:txXfrm>
    </dsp:sp>
    <dsp:sp modelId="{31F18F80-8814-40B0-85F4-A3B9997EE939}">
      <dsp:nvSpPr>
        <dsp:cNvPr id="0" name=""/>
        <dsp:cNvSpPr/>
      </dsp:nvSpPr>
      <dsp:spPr>
        <a:xfrm>
          <a:off x="158503" y="158503"/>
          <a:ext cx="1584176" cy="126802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C36740-FB23-4172-B287-1EE762CEEFC4}">
      <dsp:nvSpPr>
        <dsp:cNvPr id="0" name=""/>
        <dsp:cNvSpPr/>
      </dsp:nvSpPr>
      <dsp:spPr>
        <a:xfrm>
          <a:off x="0" y="1743538"/>
          <a:ext cx="7920880" cy="15850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tr-TR" sz="4100" kern="1200" dirty="0" smtClean="0"/>
            <a:t>En fazla iş kazaları işin ilk saatinde</a:t>
          </a:r>
          <a:endParaRPr lang="tr-TR" sz="4100" kern="1200" dirty="0"/>
        </a:p>
      </dsp:txBody>
      <dsp:txXfrm>
        <a:off x="1742679" y="1743538"/>
        <a:ext cx="6178200" cy="1585035"/>
      </dsp:txXfrm>
    </dsp:sp>
    <dsp:sp modelId="{C4D5AAAD-C8B8-4206-8160-60B6CFB2682E}">
      <dsp:nvSpPr>
        <dsp:cNvPr id="0" name=""/>
        <dsp:cNvSpPr/>
      </dsp:nvSpPr>
      <dsp:spPr>
        <a:xfrm>
          <a:off x="158503" y="1902042"/>
          <a:ext cx="1584176" cy="126802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8CD5A3-B1EA-4387-A019-8F4CBAB0B9E1}">
      <dsp:nvSpPr>
        <dsp:cNvPr id="0" name=""/>
        <dsp:cNvSpPr/>
      </dsp:nvSpPr>
      <dsp:spPr>
        <a:xfrm>
          <a:off x="0" y="3487077"/>
          <a:ext cx="7920880" cy="15850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tr-TR" sz="4100" kern="1200" smtClean="0"/>
            <a:t>En fazla iş kazaları 18-24 yaş grubundadır</a:t>
          </a:r>
          <a:endParaRPr lang="tr-TR" sz="4100" kern="1200" dirty="0"/>
        </a:p>
      </dsp:txBody>
      <dsp:txXfrm>
        <a:off x="1742679" y="3487077"/>
        <a:ext cx="6178200" cy="1585035"/>
      </dsp:txXfrm>
    </dsp:sp>
    <dsp:sp modelId="{49041BC6-B567-4B91-B5D2-70BB0B765B69}">
      <dsp:nvSpPr>
        <dsp:cNvPr id="0" name=""/>
        <dsp:cNvSpPr/>
      </dsp:nvSpPr>
      <dsp:spPr>
        <a:xfrm>
          <a:off x="158503" y="3645580"/>
          <a:ext cx="1584176" cy="126802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A15CC-680D-4169-B8CA-B8E9C256E25D}">
      <dsp:nvSpPr>
        <dsp:cNvPr id="0" name=""/>
        <dsp:cNvSpPr/>
      </dsp:nvSpPr>
      <dsp:spPr>
        <a:xfrm>
          <a:off x="1206125" y="1334610"/>
          <a:ext cx="1366242" cy="683121"/>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tr-TR" sz="2500" kern="1200" dirty="0" smtClean="0"/>
            <a:t>ÇALIŞAN</a:t>
          </a:r>
          <a:endParaRPr lang="tr-TR" sz="2500" kern="1200" dirty="0"/>
        </a:p>
      </dsp:txBody>
      <dsp:txXfrm>
        <a:off x="1226133" y="1354618"/>
        <a:ext cx="1326226" cy="643105"/>
      </dsp:txXfrm>
    </dsp:sp>
    <dsp:sp modelId="{F125AAE6-7101-45D0-9C09-7AA0BD6C0467}">
      <dsp:nvSpPr>
        <dsp:cNvPr id="0" name=""/>
        <dsp:cNvSpPr/>
      </dsp:nvSpPr>
      <dsp:spPr>
        <a:xfrm>
          <a:off x="1342749" y="2017731"/>
          <a:ext cx="152877" cy="422578"/>
        </a:xfrm>
        <a:custGeom>
          <a:avLst/>
          <a:gdLst/>
          <a:ahLst/>
          <a:cxnLst/>
          <a:rect l="0" t="0" r="0" b="0"/>
          <a:pathLst>
            <a:path>
              <a:moveTo>
                <a:pt x="0" y="0"/>
              </a:moveTo>
              <a:lnTo>
                <a:pt x="0" y="422578"/>
              </a:lnTo>
              <a:lnTo>
                <a:pt x="152877" y="422578"/>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1C7051B-915D-4B59-A2CF-BC0B74911668}">
      <dsp:nvSpPr>
        <dsp:cNvPr id="0" name=""/>
        <dsp:cNvSpPr/>
      </dsp:nvSpPr>
      <dsp:spPr>
        <a:xfrm>
          <a:off x="1495626" y="2098750"/>
          <a:ext cx="1092993" cy="6831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tr-TR" sz="1100" kern="1200" dirty="0" smtClean="0"/>
            <a:t>YARALANMA</a:t>
          </a:r>
          <a:endParaRPr lang="tr-TR" sz="1100" kern="1200" dirty="0"/>
        </a:p>
      </dsp:txBody>
      <dsp:txXfrm>
        <a:off x="1515634" y="2118758"/>
        <a:ext cx="1052977" cy="643105"/>
      </dsp:txXfrm>
    </dsp:sp>
    <dsp:sp modelId="{91763A7B-7571-4B63-B5C1-6A21BA7F142D}">
      <dsp:nvSpPr>
        <dsp:cNvPr id="0" name=""/>
        <dsp:cNvSpPr/>
      </dsp:nvSpPr>
      <dsp:spPr>
        <a:xfrm>
          <a:off x="1342749" y="2017731"/>
          <a:ext cx="152877" cy="1276479"/>
        </a:xfrm>
        <a:custGeom>
          <a:avLst/>
          <a:gdLst/>
          <a:ahLst/>
          <a:cxnLst/>
          <a:rect l="0" t="0" r="0" b="0"/>
          <a:pathLst>
            <a:path>
              <a:moveTo>
                <a:pt x="0" y="0"/>
              </a:moveTo>
              <a:lnTo>
                <a:pt x="0" y="1276479"/>
              </a:lnTo>
              <a:lnTo>
                <a:pt x="152877" y="127647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DB05DBE-C8CF-480B-A683-A0B840FF7A9E}">
      <dsp:nvSpPr>
        <dsp:cNvPr id="0" name=""/>
        <dsp:cNvSpPr/>
      </dsp:nvSpPr>
      <dsp:spPr>
        <a:xfrm>
          <a:off x="1495626" y="2952651"/>
          <a:ext cx="1092993" cy="6831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tr-TR" sz="1100" kern="1200" dirty="0" smtClean="0"/>
            <a:t>SAKAT KALMA</a:t>
          </a:r>
          <a:endParaRPr lang="tr-TR" sz="1100" kern="1200" dirty="0"/>
        </a:p>
      </dsp:txBody>
      <dsp:txXfrm>
        <a:off x="1515634" y="2972659"/>
        <a:ext cx="1052977" cy="643105"/>
      </dsp:txXfrm>
    </dsp:sp>
    <dsp:sp modelId="{80AD411A-5A86-4C32-9164-60F94D98A7FD}">
      <dsp:nvSpPr>
        <dsp:cNvPr id="0" name=""/>
        <dsp:cNvSpPr/>
      </dsp:nvSpPr>
      <dsp:spPr>
        <a:xfrm>
          <a:off x="1342749" y="2017731"/>
          <a:ext cx="152877" cy="2130381"/>
        </a:xfrm>
        <a:custGeom>
          <a:avLst/>
          <a:gdLst/>
          <a:ahLst/>
          <a:cxnLst/>
          <a:rect l="0" t="0" r="0" b="0"/>
          <a:pathLst>
            <a:path>
              <a:moveTo>
                <a:pt x="0" y="0"/>
              </a:moveTo>
              <a:lnTo>
                <a:pt x="0" y="2130381"/>
              </a:lnTo>
              <a:lnTo>
                <a:pt x="152877" y="2130381"/>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838FCE7D-2D07-4C5E-A200-5BE81F523DA5}">
      <dsp:nvSpPr>
        <dsp:cNvPr id="0" name=""/>
        <dsp:cNvSpPr/>
      </dsp:nvSpPr>
      <dsp:spPr>
        <a:xfrm>
          <a:off x="1495626" y="3806552"/>
          <a:ext cx="1092993" cy="6831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tr-TR" sz="1100" kern="1200" dirty="0" smtClean="0"/>
            <a:t>ÖLÜM</a:t>
          </a:r>
          <a:endParaRPr lang="tr-TR" sz="1100" kern="1200" dirty="0"/>
        </a:p>
      </dsp:txBody>
      <dsp:txXfrm>
        <a:off x="1515634" y="3826560"/>
        <a:ext cx="1052977" cy="643105"/>
      </dsp:txXfrm>
    </dsp:sp>
    <dsp:sp modelId="{1C591F23-A4DB-454A-B7CC-BFD00B260A58}">
      <dsp:nvSpPr>
        <dsp:cNvPr id="0" name=""/>
        <dsp:cNvSpPr/>
      </dsp:nvSpPr>
      <dsp:spPr>
        <a:xfrm>
          <a:off x="1342749" y="2017731"/>
          <a:ext cx="152877" cy="2984282"/>
        </a:xfrm>
        <a:custGeom>
          <a:avLst/>
          <a:gdLst/>
          <a:ahLst/>
          <a:cxnLst/>
          <a:rect l="0" t="0" r="0" b="0"/>
          <a:pathLst>
            <a:path>
              <a:moveTo>
                <a:pt x="0" y="0"/>
              </a:moveTo>
              <a:lnTo>
                <a:pt x="0" y="2984282"/>
              </a:lnTo>
              <a:lnTo>
                <a:pt x="152877" y="2984282"/>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8752068A-FF54-4176-B2C4-C8D7EE893221}">
      <dsp:nvSpPr>
        <dsp:cNvPr id="0" name=""/>
        <dsp:cNvSpPr/>
      </dsp:nvSpPr>
      <dsp:spPr>
        <a:xfrm>
          <a:off x="1495626" y="4660453"/>
          <a:ext cx="1092993" cy="6831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tr-TR" sz="1100" kern="1200" dirty="0" smtClean="0"/>
            <a:t>İŞSİZLİK</a:t>
          </a:r>
          <a:endParaRPr lang="tr-TR" sz="1100" kern="1200" dirty="0"/>
        </a:p>
      </dsp:txBody>
      <dsp:txXfrm>
        <a:off x="1515634" y="4680461"/>
        <a:ext cx="1052977" cy="643105"/>
      </dsp:txXfrm>
    </dsp:sp>
    <dsp:sp modelId="{8B9E179A-E462-4F29-A7A8-F0D3E283AB2A}">
      <dsp:nvSpPr>
        <dsp:cNvPr id="0" name=""/>
        <dsp:cNvSpPr/>
      </dsp:nvSpPr>
      <dsp:spPr>
        <a:xfrm>
          <a:off x="3757582" y="1334610"/>
          <a:ext cx="1366242" cy="683121"/>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tr-TR" sz="2500" kern="1200" dirty="0" smtClean="0"/>
            <a:t>İŞYERİ</a:t>
          </a:r>
          <a:endParaRPr lang="tr-TR" sz="2500" kern="1200" dirty="0"/>
        </a:p>
      </dsp:txBody>
      <dsp:txXfrm>
        <a:off x="3777590" y="1354618"/>
        <a:ext cx="1326226" cy="643105"/>
      </dsp:txXfrm>
    </dsp:sp>
    <dsp:sp modelId="{3BC87E45-E5B8-4EAC-A1FF-574809A5BE44}">
      <dsp:nvSpPr>
        <dsp:cNvPr id="0" name=""/>
        <dsp:cNvSpPr/>
      </dsp:nvSpPr>
      <dsp:spPr>
        <a:xfrm>
          <a:off x="3894206" y="2017731"/>
          <a:ext cx="136629" cy="422578"/>
        </a:xfrm>
        <a:custGeom>
          <a:avLst/>
          <a:gdLst/>
          <a:ahLst/>
          <a:cxnLst/>
          <a:rect l="0" t="0" r="0" b="0"/>
          <a:pathLst>
            <a:path>
              <a:moveTo>
                <a:pt x="0" y="0"/>
              </a:moveTo>
              <a:lnTo>
                <a:pt x="0" y="422578"/>
              </a:lnTo>
              <a:lnTo>
                <a:pt x="136629" y="422578"/>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9A000567-C3AB-446E-A7BB-4C8E53935855}">
      <dsp:nvSpPr>
        <dsp:cNvPr id="0" name=""/>
        <dsp:cNvSpPr/>
      </dsp:nvSpPr>
      <dsp:spPr>
        <a:xfrm>
          <a:off x="4030836" y="2098750"/>
          <a:ext cx="1092993" cy="6831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tr-TR" sz="1100" kern="1200" dirty="0" smtClean="0"/>
            <a:t>VİCDANİ SORUMLULUK</a:t>
          </a:r>
          <a:endParaRPr lang="tr-TR" sz="1100" kern="1200" dirty="0"/>
        </a:p>
      </dsp:txBody>
      <dsp:txXfrm>
        <a:off x="4050844" y="2118758"/>
        <a:ext cx="1052977" cy="643105"/>
      </dsp:txXfrm>
    </dsp:sp>
    <dsp:sp modelId="{F677DC13-AE1B-4547-9089-DA3EE3353450}">
      <dsp:nvSpPr>
        <dsp:cNvPr id="0" name=""/>
        <dsp:cNvSpPr/>
      </dsp:nvSpPr>
      <dsp:spPr>
        <a:xfrm>
          <a:off x="3894206" y="2017731"/>
          <a:ext cx="1430646" cy="874695"/>
        </a:xfrm>
        <a:custGeom>
          <a:avLst/>
          <a:gdLst/>
          <a:ahLst/>
          <a:cxnLst/>
          <a:rect l="0" t="0" r="0" b="0"/>
          <a:pathLst>
            <a:path>
              <a:moveTo>
                <a:pt x="0" y="0"/>
              </a:moveTo>
              <a:lnTo>
                <a:pt x="0" y="874695"/>
              </a:lnTo>
              <a:lnTo>
                <a:pt x="1430646" y="874695"/>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65408B5F-5150-4CB5-9ADE-12532E95F0F8}">
      <dsp:nvSpPr>
        <dsp:cNvPr id="0" name=""/>
        <dsp:cNvSpPr/>
      </dsp:nvSpPr>
      <dsp:spPr>
        <a:xfrm>
          <a:off x="5324853" y="2550866"/>
          <a:ext cx="1092993" cy="6831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tr-TR" sz="1100" kern="1200" dirty="0" smtClean="0"/>
            <a:t>ÇALIŞMANIN DURMASI, KESİNTİYE UĞRAMASI</a:t>
          </a:r>
          <a:endParaRPr lang="tr-TR" sz="1100" kern="1200" dirty="0"/>
        </a:p>
      </dsp:txBody>
      <dsp:txXfrm>
        <a:off x="5344861" y="2570874"/>
        <a:ext cx="1052977" cy="643105"/>
      </dsp:txXfrm>
    </dsp:sp>
    <dsp:sp modelId="{1F6E26D4-DADF-47BA-BD27-4338D78FB613}">
      <dsp:nvSpPr>
        <dsp:cNvPr id="0" name=""/>
        <dsp:cNvSpPr/>
      </dsp:nvSpPr>
      <dsp:spPr>
        <a:xfrm>
          <a:off x="3894206" y="2017731"/>
          <a:ext cx="136629" cy="1345208"/>
        </a:xfrm>
        <a:custGeom>
          <a:avLst/>
          <a:gdLst/>
          <a:ahLst/>
          <a:cxnLst/>
          <a:rect l="0" t="0" r="0" b="0"/>
          <a:pathLst>
            <a:path>
              <a:moveTo>
                <a:pt x="0" y="0"/>
              </a:moveTo>
              <a:lnTo>
                <a:pt x="0" y="1345208"/>
              </a:lnTo>
              <a:lnTo>
                <a:pt x="136629" y="1345208"/>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5BE93A52-CEF2-4D39-BBE6-8C67740FD6F6}">
      <dsp:nvSpPr>
        <dsp:cNvPr id="0" name=""/>
        <dsp:cNvSpPr/>
      </dsp:nvSpPr>
      <dsp:spPr>
        <a:xfrm>
          <a:off x="4030836" y="3021380"/>
          <a:ext cx="1092993" cy="6831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tr-TR" sz="1100" kern="1200" dirty="0" smtClean="0"/>
            <a:t>İŞGÜCÜ KAYBI, FAZLA ÇALIŞMA</a:t>
          </a:r>
          <a:endParaRPr lang="tr-TR" sz="1100" kern="1200" dirty="0"/>
        </a:p>
      </dsp:txBody>
      <dsp:txXfrm>
        <a:off x="4050844" y="3041388"/>
        <a:ext cx="1052977" cy="643105"/>
      </dsp:txXfrm>
    </dsp:sp>
    <dsp:sp modelId="{6D801360-4B8F-4B16-A6EE-26C0BF33E7A9}">
      <dsp:nvSpPr>
        <dsp:cNvPr id="0" name=""/>
        <dsp:cNvSpPr/>
      </dsp:nvSpPr>
      <dsp:spPr>
        <a:xfrm>
          <a:off x="3894206" y="2017731"/>
          <a:ext cx="139427" cy="2335966"/>
        </a:xfrm>
        <a:custGeom>
          <a:avLst/>
          <a:gdLst/>
          <a:ahLst/>
          <a:cxnLst/>
          <a:rect l="0" t="0" r="0" b="0"/>
          <a:pathLst>
            <a:path>
              <a:moveTo>
                <a:pt x="0" y="0"/>
              </a:moveTo>
              <a:lnTo>
                <a:pt x="0" y="2335966"/>
              </a:lnTo>
              <a:lnTo>
                <a:pt x="139427" y="2335966"/>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85A1C20F-9657-476F-BCD0-5B51DA1D850A}">
      <dsp:nvSpPr>
        <dsp:cNvPr id="0" name=""/>
        <dsp:cNvSpPr/>
      </dsp:nvSpPr>
      <dsp:spPr>
        <a:xfrm>
          <a:off x="4033634" y="4012137"/>
          <a:ext cx="1092993" cy="6831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tr-TR" sz="1100" kern="1200" dirty="0" smtClean="0"/>
            <a:t>FİNANSAL KAYIP</a:t>
          </a:r>
          <a:endParaRPr lang="tr-TR" sz="1100" kern="1200" dirty="0"/>
        </a:p>
      </dsp:txBody>
      <dsp:txXfrm>
        <a:off x="4053642" y="4032145"/>
        <a:ext cx="1052977" cy="643105"/>
      </dsp:txXfrm>
    </dsp:sp>
    <dsp:sp modelId="{7E0C04E9-4048-4CCF-BA21-F33AF887EE2C}">
      <dsp:nvSpPr>
        <dsp:cNvPr id="0" name=""/>
        <dsp:cNvSpPr/>
      </dsp:nvSpPr>
      <dsp:spPr>
        <a:xfrm>
          <a:off x="3894206" y="2017731"/>
          <a:ext cx="1446888" cy="1797605"/>
        </a:xfrm>
        <a:custGeom>
          <a:avLst/>
          <a:gdLst/>
          <a:ahLst/>
          <a:cxnLst/>
          <a:rect l="0" t="0" r="0" b="0"/>
          <a:pathLst>
            <a:path>
              <a:moveTo>
                <a:pt x="0" y="0"/>
              </a:moveTo>
              <a:lnTo>
                <a:pt x="0" y="1797605"/>
              </a:lnTo>
              <a:lnTo>
                <a:pt x="1446888" y="1797605"/>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722CEDF5-6FF5-4490-9F3C-9CAF54C552D5}">
      <dsp:nvSpPr>
        <dsp:cNvPr id="0" name=""/>
        <dsp:cNvSpPr/>
      </dsp:nvSpPr>
      <dsp:spPr>
        <a:xfrm>
          <a:off x="5341095" y="3473777"/>
          <a:ext cx="1092993" cy="6831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tr-TR" sz="1100" kern="1200" dirty="0" smtClean="0"/>
            <a:t>MÜŞTERİ KAYBI</a:t>
          </a:r>
          <a:endParaRPr lang="tr-TR" sz="1100" kern="1200" dirty="0"/>
        </a:p>
      </dsp:txBody>
      <dsp:txXfrm>
        <a:off x="5361103" y="3493785"/>
        <a:ext cx="1052977" cy="643105"/>
      </dsp:txXfrm>
    </dsp:sp>
    <dsp:sp modelId="{4D5101A6-DFE8-41FD-B70E-68F258C6A76F}">
      <dsp:nvSpPr>
        <dsp:cNvPr id="0" name=""/>
        <dsp:cNvSpPr/>
      </dsp:nvSpPr>
      <dsp:spPr>
        <a:xfrm>
          <a:off x="3894206" y="2017731"/>
          <a:ext cx="1446888" cy="2806486"/>
        </a:xfrm>
        <a:custGeom>
          <a:avLst/>
          <a:gdLst/>
          <a:ahLst/>
          <a:cxnLst/>
          <a:rect l="0" t="0" r="0" b="0"/>
          <a:pathLst>
            <a:path>
              <a:moveTo>
                <a:pt x="0" y="0"/>
              </a:moveTo>
              <a:lnTo>
                <a:pt x="0" y="2806486"/>
              </a:lnTo>
              <a:lnTo>
                <a:pt x="1446888" y="2806486"/>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8496DB0D-9ED9-4E1B-A76D-DAE5DCC8BDB8}">
      <dsp:nvSpPr>
        <dsp:cNvPr id="0" name=""/>
        <dsp:cNvSpPr/>
      </dsp:nvSpPr>
      <dsp:spPr>
        <a:xfrm>
          <a:off x="5341095" y="4482658"/>
          <a:ext cx="1092993" cy="6831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tr-TR" sz="1100" kern="1200" dirty="0" smtClean="0"/>
            <a:t>İMAJ KAYBI</a:t>
          </a:r>
          <a:endParaRPr lang="tr-TR" sz="1100" kern="1200" dirty="0"/>
        </a:p>
      </dsp:txBody>
      <dsp:txXfrm>
        <a:off x="5361103" y="4502666"/>
        <a:ext cx="1052977" cy="643105"/>
      </dsp:txXfrm>
    </dsp:sp>
    <dsp:sp modelId="{9224B847-D266-4BBE-BBCC-BE8DEE506621}">
      <dsp:nvSpPr>
        <dsp:cNvPr id="0" name=""/>
        <dsp:cNvSpPr/>
      </dsp:nvSpPr>
      <dsp:spPr>
        <a:xfrm>
          <a:off x="3894206" y="2017731"/>
          <a:ext cx="139427" cy="3335789"/>
        </a:xfrm>
        <a:custGeom>
          <a:avLst/>
          <a:gdLst/>
          <a:ahLst/>
          <a:cxnLst/>
          <a:rect l="0" t="0" r="0" b="0"/>
          <a:pathLst>
            <a:path>
              <a:moveTo>
                <a:pt x="0" y="0"/>
              </a:moveTo>
              <a:lnTo>
                <a:pt x="0" y="3335789"/>
              </a:lnTo>
              <a:lnTo>
                <a:pt x="139427" y="333578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7EE49D43-B4A2-4104-9D37-3FEA74EF345C}">
      <dsp:nvSpPr>
        <dsp:cNvPr id="0" name=""/>
        <dsp:cNvSpPr/>
      </dsp:nvSpPr>
      <dsp:spPr>
        <a:xfrm>
          <a:off x="4033634" y="5011960"/>
          <a:ext cx="1092993" cy="6831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tr-TR" sz="1100" kern="1200" dirty="0" smtClean="0"/>
            <a:t>YASAL SORUNLAR</a:t>
          </a:r>
          <a:endParaRPr lang="tr-TR" sz="1100" kern="1200" dirty="0"/>
        </a:p>
      </dsp:txBody>
      <dsp:txXfrm>
        <a:off x="4053642" y="5031968"/>
        <a:ext cx="1052977" cy="643105"/>
      </dsp:txXfrm>
    </dsp:sp>
    <dsp:sp modelId="{34E98287-540C-4239-8A44-F669207AF593}">
      <dsp:nvSpPr>
        <dsp:cNvPr id="0" name=""/>
        <dsp:cNvSpPr/>
      </dsp:nvSpPr>
      <dsp:spPr>
        <a:xfrm>
          <a:off x="6705386" y="1334610"/>
          <a:ext cx="1366242" cy="683121"/>
        </a:xfrm>
        <a:prstGeom prst="roundRect">
          <a:avLst>
            <a:gd name="adj" fmla="val 10000"/>
          </a:avLst>
        </a:prstGeom>
        <a:solidFill>
          <a:schemeClr val="accent1">
            <a:hueOff val="0"/>
            <a:satOff val="0"/>
            <a:lum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tr-TR" sz="2500" kern="1200" dirty="0" smtClean="0"/>
            <a:t>ÜLKE</a:t>
          </a:r>
          <a:endParaRPr lang="tr-TR" sz="2500" kern="1200" dirty="0"/>
        </a:p>
      </dsp:txBody>
      <dsp:txXfrm>
        <a:off x="6725394" y="1354618"/>
        <a:ext cx="1326226" cy="643105"/>
      </dsp:txXfrm>
    </dsp:sp>
    <dsp:sp modelId="{DE05F72B-D6CA-4861-9AAA-D0DBE5C4FC6A}">
      <dsp:nvSpPr>
        <dsp:cNvPr id="0" name=""/>
        <dsp:cNvSpPr/>
      </dsp:nvSpPr>
      <dsp:spPr>
        <a:xfrm>
          <a:off x="6842010" y="2017731"/>
          <a:ext cx="174818" cy="421847"/>
        </a:xfrm>
        <a:custGeom>
          <a:avLst/>
          <a:gdLst/>
          <a:ahLst/>
          <a:cxnLst/>
          <a:rect l="0" t="0" r="0" b="0"/>
          <a:pathLst>
            <a:path>
              <a:moveTo>
                <a:pt x="0" y="0"/>
              </a:moveTo>
              <a:lnTo>
                <a:pt x="0" y="421847"/>
              </a:lnTo>
              <a:lnTo>
                <a:pt x="174818" y="421847"/>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B5E6F17F-0312-467D-A4F1-7F9EC9670B25}">
      <dsp:nvSpPr>
        <dsp:cNvPr id="0" name=""/>
        <dsp:cNvSpPr/>
      </dsp:nvSpPr>
      <dsp:spPr>
        <a:xfrm>
          <a:off x="7016829" y="2098019"/>
          <a:ext cx="1092993" cy="6831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tr-TR" sz="1100" kern="1200" dirty="0" smtClean="0"/>
            <a:t>SOSYAL</a:t>
          </a:r>
          <a:endParaRPr lang="tr-TR" sz="1100" kern="1200" dirty="0"/>
        </a:p>
      </dsp:txBody>
      <dsp:txXfrm>
        <a:off x="7036837" y="2118027"/>
        <a:ext cx="1052977" cy="643105"/>
      </dsp:txXfrm>
    </dsp:sp>
    <dsp:sp modelId="{4DD82F20-CA1D-4977-A0D5-5E27519C7688}">
      <dsp:nvSpPr>
        <dsp:cNvPr id="0" name=""/>
        <dsp:cNvSpPr/>
      </dsp:nvSpPr>
      <dsp:spPr>
        <a:xfrm>
          <a:off x="6842010" y="2017731"/>
          <a:ext cx="174818" cy="1275748"/>
        </a:xfrm>
        <a:custGeom>
          <a:avLst/>
          <a:gdLst/>
          <a:ahLst/>
          <a:cxnLst/>
          <a:rect l="0" t="0" r="0" b="0"/>
          <a:pathLst>
            <a:path>
              <a:moveTo>
                <a:pt x="0" y="0"/>
              </a:moveTo>
              <a:lnTo>
                <a:pt x="0" y="1275748"/>
              </a:lnTo>
              <a:lnTo>
                <a:pt x="174818" y="1275748"/>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2E428C69-2BE5-4714-8229-278C63CBB1CF}">
      <dsp:nvSpPr>
        <dsp:cNvPr id="0" name=""/>
        <dsp:cNvSpPr/>
      </dsp:nvSpPr>
      <dsp:spPr>
        <a:xfrm>
          <a:off x="7016829" y="2951920"/>
          <a:ext cx="1092993" cy="6831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tr-TR" sz="1100" kern="1200" dirty="0" smtClean="0"/>
            <a:t>ÇEVRESEL</a:t>
          </a:r>
          <a:endParaRPr lang="tr-TR" sz="1100" kern="1200" dirty="0"/>
        </a:p>
      </dsp:txBody>
      <dsp:txXfrm>
        <a:off x="7036837" y="2971928"/>
        <a:ext cx="1052977" cy="643105"/>
      </dsp:txXfrm>
    </dsp:sp>
    <dsp:sp modelId="{B625539D-A6BB-47D1-9E75-DA2F391E63EA}">
      <dsp:nvSpPr>
        <dsp:cNvPr id="0" name=""/>
        <dsp:cNvSpPr/>
      </dsp:nvSpPr>
      <dsp:spPr>
        <a:xfrm>
          <a:off x="6842010" y="2017731"/>
          <a:ext cx="174818" cy="2129650"/>
        </a:xfrm>
        <a:custGeom>
          <a:avLst/>
          <a:gdLst/>
          <a:ahLst/>
          <a:cxnLst/>
          <a:rect l="0" t="0" r="0" b="0"/>
          <a:pathLst>
            <a:path>
              <a:moveTo>
                <a:pt x="0" y="0"/>
              </a:moveTo>
              <a:lnTo>
                <a:pt x="0" y="2129650"/>
              </a:lnTo>
              <a:lnTo>
                <a:pt x="174818" y="2129650"/>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BDF25220-C205-4E8C-BC20-90635D02683B}">
      <dsp:nvSpPr>
        <dsp:cNvPr id="0" name=""/>
        <dsp:cNvSpPr/>
      </dsp:nvSpPr>
      <dsp:spPr>
        <a:xfrm>
          <a:off x="7016829" y="3805821"/>
          <a:ext cx="1092993" cy="6831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tr-TR" sz="1100" kern="1200" dirty="0" smtClean="0"/>
            <a:t>EKONOMİK</a:t>
          </a:r>
          <a:endParaRPr lang="tr-TR" sz="1100" kern="1200" dirty="0"/>
        </a:p>
      </dsp:txBody>
      <dsp:txXfrm>
        <a:off x="7036837" y="3825829"/>
        <a:ext cx="1052977" cy="643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58B7-6863-4912-B002-E0DADFFF0100}">
      <dsp:nvSpPr>
        <dsp:cNvPr id="0" name=""/>
        <dsp:cNvSpPr/>
      </dsp:nvSpPr>
      <dsp:spPr>
        <a:xfrm>
          <a:off x="1972453" y="43290"/>
          <a:ext cx="2077968" cy="207796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tr-TR" sz="2500" kern="1200" dirty="0" smtClean="0"/>
            <a:t>DEVLET</a:t>
          </a:r>
          <a:endParaRPr lang="tr-TR" sz="2500" kern="1200" dirty="0"/>
        </a:p>
      </dsp:txBody>
      <dsp:txXfrm>
        <a:off x="2249515" y="406935"/>
        <a:ext cx="1523843" cy="935085"/>
      </dsp:txXfrm>
    </dsp:sp>
    <dsp:sp modelId="{66C7C72D-26F8-430D-94DA-795FB19A2E4E}">
      <dsp:nvSpPr>
        <dsp:cNvPr id="0" name=""/>
        <dsp:cNvSpPr/>
      </dsp:nvSpPr>
      <dsp:spPr>
        <a:xfrm>
          <a:off x="2722253" y="1342021"/>
          <a:ext cx="2077968" cy="207796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tr-TR" sz="2500" kern="1200" dirty="0" smtClean="0"/>
            <a:t>ÇALIŞAN</a:t>
          </a:r>
          <a:endParaRPr lang="tr-TR" sz="2500" kern="1200" dirty="0"/>
        </a:p>
      </dsp:txBody>
      <dsp:txXfrm>
        <a:off x="3357765" y="1878829"/>
        <a:ext cx="1246780" cy="1142882"/>
      </dsp:txXfrm>
    </dsp:sp>
    <dsp:sp modelId="{E11F1E54-1FC7-4024-A5E8-738CBCCBAB30}">
      <dsp:nvSpPr>
        <dsp:cNvPr id="0" name=""/>
        <dsp:cNvSpPr/>
      </dsp:nvSpPr>
      <dsp:spPr>
        <a:xfrm>
          <a:off x="1222653" y="1342021"/>
          <a:ext cx="2077968" cy="207796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tr-TR" sz="2500" kern="1200" dirty="0" smtClean="0"/>
            <a:t>İŞVEREN</a:t>
          </a:r>
          <a:endParaRPr lang="tr-TR" sz="2500" kern="1200" dirty="0"/>
        </a:p>
      </dsp:txBody>
      <dsp:txXfrm>
        <a:off x="1418328" y="1878829"/>
        <a:ext cx="1246780" cy="11428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6443D-A416-4079-889E-13BD51E91AFE}">
      <dsp:nvSpPr>
        <dsp:cNvPr id="0" name=""/>
        <dsp:cNvSpPr/>
      </dsp:nvSpPr>
      <dsp:spPr>
        <a:xfrm rot="16200000">
          <a:off x="648493" y="-648493"/>
          <a:ext cx="2133600" cy="3430587"/>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100000"/>
            </a:lnSpc>
            <a:spcBef>
              <a:spcPct val="0"/>
            </a:spcBef>
            <a:spcAft>
              <a:spcPts val="0"/>
            </a:spcAft>
          </a:pPr>
          <a:r>
            <a:rPr lang="tr-TR" sz="2000" kern="1200" dirty="0" smtClean="0">
              <a:solidFill>
                <a:sysClr val="windowText" lastClr="000000"/>
              </a:solidFill>
            </a:rPr>
            <a:t>KATILIMCI OLMAK</a:t>
          </a:r>
          <a:endParaRPr lang="tr-TR" sz="2000" kern="1200" dirty="0">
            <a:solidFill>
              <a:sysClr val="windowText" lastClr="000000"/>
            </a:solidFill>
          </a:endParaRPr>
        </a:p>
      </dsp:txBody>
      <dsp:txXfrm rot="5400000">
        <a:off x="0" y="0"/>
        <a:ext cx="3430587" cy="1600200"/>
      </dsp:txXfrm>
    </dsp:sp>
    <dsp:sp modelId="{24103D04-4133-4FCE-BA4D-70BB8EBA34FD}">
      <dsp:nvSpPr>
        <dsp:cNvPr id="0" name=""/>
        <dsp:cNvSpPr/>
      </dsp:nvSpPr>
      <dsp:spPr>
        <a:xfrm>
          <a:off x="3430587" y="0"/>
          <a:ext cx="3430587" cy="21336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100000"/>
            </a:lnSpc>
            <a:spcBef>
              <a:spcPct val="0"/>
            </a:spcBef>
            <a:spcAft>
              <a:spcPts val="0"/>
            </a:spcAft>
          </a:pPr>
          <a:r>
            <a:rPr lang="tr-TR" sz="2000" kern="1200" dirty="0" smtClean="0">
              <a:solidFill>
                <a:sysClr val="windowText" lastClr="000000"/>
              </a:solidFill>
            </a:rPr>
            <a:t>TALİMATLARA UYMAK</a:t>
          </a:r>
          <a:endParaRPr lang="tr-TR" sz="2000" kern="1200" dirty="0">
            <a:solidFill>
              <a:sysClr val="windowText" lastClr="000000"/>
            </a:solidFill>
          </a:endParaRPr>
        </a:p>
      </dsp:txBody>
      <dsp:txXfrm>
        <a:off x="3430587" y="0"/>
        <a:ext cx="3430587" cy="1600200"/>
      </dsp:txXfrm>
    </dsp:sp>
    <dsp:sp modelId="{6C066443-02F4-435A-ABE3-35BDFAC529E4}">
      <dsp:nvSpPr>
        <dsp:cNvPr id="0" name=""/>
        <dsp:cNvSpPr/>
      </dsp:nvSpPr>
      <dsp:spPr>
        <a:xfrm rot="10800000">
          <a:off x="0" y="2133600"/>
          <a:ext cx="3430587" cy="21336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100000"/>
            </a:lnSpc>
            <a:spcBef>
              <a:spcPct val="0"/>
            </a:spcBef>
            <a:spcAft>
              <a:spcPts val="0"/>
            </a:spcAft>
          </a:pPr>
          <a:r>
            <a:rPr lang="tr-TR" sz="2000" kern="1200" dirty="0" smtClean="0">
              <a:solidFill>
                <a:sysClr val="windowText" lastClr="000000"/>
              </a:solidFill>
            </a:rPr>
            <a:t>SAĞLIK VE GÜVENLİĞİ ÖN PLANDA TUTARAK ÇALIŞMAK</a:t>
          </a:r>
          <a:endParaRPr lang="tr-TR" sz="2000" kern="1200" dirty="0">
            <a:solidFill>
              <a:sysClr val="windowText" lastClr="000000"/>
            </a:solidFill>
          </a:endParaRPr>
        </a:p>
      </dsp:txBody>
      <dsp:txXfrm rot="10800000">
        <a:off x="0" y="2667000"/>
        <a:ext cx="3430587" cy="1600200"/>
      </dsp:txXfrm>
    </dsp:sp>
    <dsp:sp modelId="{349B413A-5E0B-4EAC-9BD7-3E8670F424C5}">
      <dsp:nvSpPr>
        <dsp:cNvPr id="0" name=""/>
        <dsp:cNvSpPr/>
      </dsp:nvSpPr>
      <dsp:spPr>
        <a:xfrm rot="5400000">
          <a:off x="4079081" y="1485106"/>
          <a:ext cx="2133600" cy="3430587"/>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100000"/>
            </a:lnSpc>
            <a:spcBef>
              <a:spcPct val="0"/>
            </a:spcBef>
            <a:spcAft>
              <a:spcPts val="0"/>
            </a:spcAft>
          </a:pPr>
          <a:r>
            <a:rPr lang="tr-TR" sz="2000" kern="1200" dirty="0" smtClean="0">
              <a:solidFill>
                <a:sysClr val="windowText" lastClr="000000"/>
              </a:solidFill>
            </a:rPr>
            <a:t>TEHLİKELİ DURUMLARI YETKİLİ BİRİM YA DA KİŞİLERLE PAYLAŞMAK</a:t>
          </a:r>
          <a:endParaRPr lang="tr-TR" sz="2000" kern="1200" dirty="0">
            <a:solidFill>
              <a:sysClr val="windowText" lastClr="000000"/>
            </a:solidFill>
          </a:endParaRPr>
        </a:p>
      </dsp:txBody>
      <dsp:txXfrm rot="-5400000">
        <a:off x="3430588" y="2666999"/>
        <a:ext cx="3430587" cy="1600200"/>
      </dsp:txXfrm>
    </dsp:sp>
    <dsp:sp modelId="{A594817B-58A5-4130-97AB-FC531C2C8556}">
      <dsp:nvSpPr>
        <dsp:cNvPr id="0" name=""/>
        <dsp:cNvSpPr/>
      </dsp:nvSpPr>
      <dsp:spPr>
        <a:xfrm>
          <a:off x="2134442" y="1668016"/>
          <a:ext cx="2592289" cy="931167"/>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r>
            <a:rPr lang="tr-TR" sz="2000" kern="1200" dirty="0" smtClean="0">
              <a:solidFill>
                <a:sysClr val="windowText" lastClr="000000"/>
              </a:solidFill>
            </a:rPr>
            <a:t>ÇALIŞANLARIN YÜKÜMLÜLÜKLERİ</a:t>
          </a:r>
          <a:endParaRPr lang="tr-TR" sz="2000" kern="1200" dirty="0">
            <a:solidFill>
              <a:sysClr val="windowText" lastClr="000000"/>
            </a:solidFill>
          </a:endParaRPr>
        </a:p>
      </dsp:txBody>
      <dsp:txXfrm>
        <a:off x="2179898" y="1713472"/>
        <a:ext cx="2501377" cy="8402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7C412-8D3B-4356-9137-2858562B66FA}">
      <dsp:nvSpPr>
        <dsp:cNvPr id="0" name=""/>
        <dsp:cNvSpPr/>
      </dsp:nvSpPr>
      <dsp:spPr>
        <a:xfrm>
          <a:off x="95249" y="1416843"/>
          <a:ext cx="2460625" cy="123031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smtClean="0"/>
            <a:t>KİMYASAL</a:t>
          </a:r>
          <a:endParaRPr lang="tr-TR" sz="2400" kern="1200" dirty="0"/>
        </a:p>
      </dsp:txBody>
      <dsp:txXfrm>
        <a:off x="131284" y="1452878"/>
        <a:ext cx="2388555" cy="1158242"/>
      </dsp:txXfrm>
    </dsp:sp>
    <dsp:sp modelId="{08BA5B91-E85D-46E7-A244-D110212D787B}">
      <dsp:nvSpPr>
        <dsp:cNvPr id="0" name=""/>
        <dsp:cNvSpPr/>
      </dsp:nvSpPr>
      <dsp:spPr>
        <a:xfrm rot="18289469">
          <a:off x="2186232" y="1297324"/>
          <a:ext cx="1723535" cy="54492"/>
        </a:xfrm>
        <a:custGeom>
          <a:avLst/>
          <a:gdLst/>
          <a:ahLst/>
          <a:cxnLst/>
          <a:rect l="0" t="0" r="0" b="0"/>
          <a:pathLst>
            <a:path>
              <a:moveTo>
                <a:pt x="0" y="27246"/>
              </a:moveTo>
              <a:lnTo>
                <a:pt x="1723535" y="27246"/>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tr-TR" sz="2400" kern="1200"/>
        </a:p>
      </dsp:txBody>
      <dsp:txXfrm>
        <a:off x="3004911" y="1281481"/>
        <a:ext cx="86176" cy="86176"/>
      </dsp:txXfrm>
    </dsp:sp>
    <dsp:sp modelId="{21BC7143-8C32-47F9-A442-EF5A7C75A984}">
      <dsp:nvSpPr>
        <dsp:cNvPr id="0" name=""/>
        <dsp:cNvSpPr/>
      </dsp:nvSpPr>
      <dsp:spPr>
        <a:xfrm>
          <a:off x="3540125" y="1984"/>
          <a:ext cx="2460625" cy="123031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smtClean="0"/>
            <a:t>AĞIZ</a:t>
          </a:r>
          <a:endParaRPr lang="tr-TR" sz="2400" kern="1200" dirty="0"/>
        </a:p>
      </dsp:txBody>
      <dsp:txXfrm>
        <a:off x="3576160" y="38019"/>
        <a:ext cx="2388555" cy="1158242"/>
      </dsp:txXfrm>
    </dsp:sp>
    <dsp:sp modelId="{FC036137-E35D-42AF-8C3B-32D125E93B24}">
      <dsp:nvSpPr>
        <dsp:cNvPr id="0" name=""/>
        <dsp:cNvSpPr/>
      </dsp:nvSpPr>
      <dsp:spPr>
        <a:xfrm>
          <a:off x="2555874" y="2004753"/>
          <a:ext cx="984250" cy="54492"/>
        </a:xfrm>
        <a:custGeom>
          <a:avLst/>
          <a:gdLst/>
          <a:ahLst/>
          <a:cxnLst/>
          <a:rect l="0" t="0" r="0" b="0"/>
          <a:pathLst>
            <a:path>
              <a:moveTo>
                <a:pt x="0" y="27246"/>
              </a:moveTo>
              <a:lnTo>
                <a:pt x="984250" y="27246"/>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tr-TR" sz="2400" kern="1200"/>
        </a:p>
      </dsp:txBody>
      <dsp:txXfrm>
        <a:off x="3023393" y="2007393"/>
        <a:ext cx="49212" cy="49212"/>
      </dsp:txXfrm>
    </dsp:sp>
    <dsp:sp modelId="{B7766201-C59C-432F-BEE1-E833E43C9A79}">
      <dsp:nvSpPr>
        <dsp:cNvPr id="0" name=""/>
        <dsp:cNvSpPr/>
      </dsp:nvSpPr>
      <dsp:spPr>
        <a:xfrm>
          <a:off x="3540125" y="1416843"/>
          <a:ext cx="2460625" cy="123031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smtClean="0"/>
            <a:t>DERİ</a:t>
          </a:r>
          <a:endParaRPr lang="tr-TR" sz="2400" kern="1200" dirty="0"/>
        </a:p>
      </dsp:txBody>
      <dsp:txXfrm>
        <a:off x="3576160" y="1452878"/>
        <a:ext cx="2388555" cy="1158242"/>
      </dsp:txXfrm>
    </dsp:sp>
    <dsp:sp modelId="{D4F2F962-A049-4255-8361-9930A2A8A106}">
      <dsp:nvSpPr>
        <dsp:cNvPr id="0" name=""/>
        <dsp:cNvSpPr/>
      </dsp:nvSpPr>
      <dsp:spPr>
        <a:xfrm rot="3310531">
          <a:off x="2186232" y="2712183"/>
          <a:ext cx="1723535" cy="54492"/>
        </a:xfrm>
        <a:custGeom>
          <a:avLst/>
          <a:gdLst/>
          <a:ahLst/>
          <a:cxnLst/>
          <a:rect l="0" t="0" r="0" b="0"/>
          <a:pathLst>
            <a:path>
              <a:moveTo>
                <a:pt x="0" y="27246"/>
              </a:moveTo>
              <a:lnTo>
                <a:pt x="1723535" y="27246"/>
              </a:lnTo>
            </a:path>
          </a:pathLst>
        </a:cu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tr-TR" sz="2400" kern="1200"/>
        </a:p>
      </dsp:txBody>
      <dsp:txXfrm>
        <a:off x="3004911" y="2696341"/>
        <a:ext cx="86176" cy="86176"/>
      </dsp:txXfrm>
    </dsp:sp>
    <dsp:sp modelId="{6080D8C6-958B-4B9B-BE2C-88FD9D106791}">
      <dsp:nvSpPr>
        <dsp:cNvPr id="0" name=""/>
        <dsp:cNvSpPr/>
      </dsp:nvSpPr>
      <dsp:spPr>
        <a:xfrm>
          <a:off x="3540125" y="2831703"/>
          <a:ext cx="2460625" cy="123031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smtClean="0"/>
            <a:t>SOLUNUM</a:t>
          </a:r>
          <a:endParaRPr lang="tr-TR" sz="2400" kern="1200" dirty="0"/>
        </a:p>
      </dsp:txBody>
      <dsp:txXfrm>
        <a:off x="3576160" y="2867738"/>
        <a:ext cx="2388555" cy="11582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B2859-5D87-4182-936A-A2F0E4B30F60}">
      <dsp:nvSpPr>
        <dsp:cNvPr id="0" name=""/>
        <dsp:cNvSpPr/>
      </dsp:nvSpPr>
      <dsp:spPr>
        <a:xfrm>
          <a:off x="2753217" y="1944211"/>
          <a:ext cx="4014495" cy="16905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smtClean="0">
              <a:solidFill>
                <a:schemeClr val="bg1"/>
              </a:solidFill>
            </a:rPr>
            <a:t>FİZİKSEL RİSKLER</a:t>
          </a:r>
          <a:endParaRPr lang="tr-TR" sz="2400" kern="1200" dirty="0">
            <a:solidFill>
              <a:schemeClr val="bg1"/>
            </a:solidFill>
          </a:endParaRPr>
        </a:p>
      </dsp:txBody>
      <dsp:txXfrm>
        <a:off x="3341126" y="2191790"/>
        <a:ext cx="2838677" cy="1195419"/>
      </dsp:txXfrm>
    </dsp:sp>
    <dsp:sp modelId="{BB809D81-DC55-4C7F-9700-D217BB899026}">
      <dsp:nvSpPr>
        <dsp:cNvPr id="0" name=""/>
        <dsp:cNvSpPr/>
      </dsp:nvSpPr>
      <dsp:spPr>
        <a:xfrm rot="8268061">
          <a:off x="2773808" y="3783602"/>
          <a:ext cx="1249165" cy="4818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CC62C5-9299-4815-A39B-90BA1CC8A631}">
      <dsp:nvSpPr>
        <dsp:cNvPr id="0" name=""/>
        <dsp:cNvSpPr/>
      </dsp:nvSpPr>
      <dsp:spPr>
        <a:xfrm>
          <a:off x="2343988" y="3970685"/>
          <a:ext cx="1183404" cy="94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tr-TR" sz="1800" kern="1200" dirty="0" smtClean="0">
              <a:solidFill>
                <a:schemeClr val="bg1"/>
              </a:solidFill>
            </a:rPr>
            <a:t>GÜRÜLTÜ</a:t>
          </a:r>
          <a:endParaRPr lang="tr-TR" sz="1800" kern="1200" dirty="0">
            <a:solidFill>
              <a:schemeClr val="bg1"/>
            </a:solidFill>
          </a:endParaRPr>
        </a:p>
      </dsp:txBody>
      <dsp:txXfrm>
        <a:off x="2371717" y="3998414"/>
        <a:ext cx="1127946" cy="891265"/>
      </dsp:txXfrm>
    </dsp:sp>
    <dsp:sp modelId="{FBDA79F5-7D36-4A88-80C1-208C4AC42655}">
      <dsp:nvSpPr>
        <dsp:cNvPr id="0" name=""/>
        <dsp:cNvSpPr/>
      </dsp:nvSpPr>
      <dsp:spPr>
        <a:xfrm rot="10162945">
          <a:off x="1411130" y="3041001"/>
          <a:ext cx="1445268" cy="4818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DD74C3-9C52-466D-884D-53F30E1BC9B5}">
      <dsp:nvSpPr>
        <dsp:cNvPr id="0" name=""/>
        <dsp:cNvSpPr/>
      </dsp:nvSpPr>
      <dsp:spPr>
        <a:xfrm>
          <a:off x="831800" y="2941694"/>
          <a:ext cx="1183404" cy="94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tr-TR" sz="1800" kern="1200" dirty="0" smtClean="0">
              <a:solidFill>
                <a:schemeClr val="bg1"/>
              </a:solidFill>
            </a:rPr>
            <a:t>TİTREŞİM</a:t>
          </a:r>
          <a:endParaRPr lang="tr-TR" sz="1800" kern="1200" dirty="0">
            <a:solidFill>
              <a:schemeClr val="bg1"/>
            </a:solidFill>
          </a:endParaRPr>
        </a:p>
      </dsp:txBody>
      <dsp:txXfrm>
        <a:off x="859529" y="2969423"/>
        <a:ext cx="1127946" cy="891265"/>
      </dsp:txXfrm>
    </dsp:sp>
    <dsp:sp modelId="{7C415374-FB4B-46FC-BD3F-CADBE87B73BC}">
      <dsp:nvSpPr>
        <dsp:cNvPr id="0" name=""/>
        <dsp:cNvSpPr/>
      </dsp:nvSpPr>
      <dsp:spPr>
        <a:xfrm rot="11589395">
          <a:off x="1565511" y="1963046"/>
          <a:ext cx="1379848" cy="4818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8A72CD-02BA-4F87-BE48-53BCAF91E749}">
      <dsp:nvSpPr>
        <dsp:cNvPr id="0" name=""/>
        <dsp:cNvSpPr/>
      </dsp:nvSpPr>
      <dsp:spPr>
        <a:xfrm>
          <a:off x="1151092" y="1573555"/>
          <a:ext cx="865056" cy="94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kern="1200" dirty="0" smtClean="0">
              <a:solidFill>
                <a:schemeClr val="bg1"/>
              </a:solidFill>
            </a:rPr>
            <a:t>ISI</a:t>
          </a:r>
          <a:endParaRPr lang="tr-TR" sz="2000" kern="1200" dirty="0">
            <a:solidFill>
              <a:schemeClr val="bg1"/>
            </a:solidFill>
          </a:endParaRPr>
        </a:p>
      </dsp:txBody>
      <dsp:txXfrm>
        <a:off x="1176429" y="1598892"/>
        <a:ext cx="814382" cy="896049"/>
      </dsp:txXfrm>
    </dsp:sp>
    <dsp:sp modelId="{DB8D9196-85A1-4727-8371-ED7BA7E80F64}">
      <dsp:nvSpPr>
        <dsp:cNvPr id="0" name=""/>
        <dsp:cNvSpPr/>
      </dsp:nvSpPr>
      <dsp:spPr>
        <a:xfrm rot="13484531">
          <a:off x="2804790" y="1257518"/>
          <a:ext cx="1305859" cy="4818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6C6376-4384-4FDE-B095-939E222F46BF}">
      <dsp:nvSpPr>
        <dsp:cNvPr id="0" name=""/>
        <dsp:cNvSpPr/>
      </dsp:nvSpPr>
      <dsp:spPr>
        <a:xfrm>
          <a:off x="2213873" y="565455"/>
          <a:ext cx="1560164" cy="94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tr-TR" sz="1400" kern="1200" dirty="0" smtClean="0">
              <a:solidFill>
                <a:schemeClr val="bg1"/>
              </a:solidFill>
            </a:rPr>
            <a:t>HAVALANDIRMA</a:t>
          </a:r>
          <a:endParaRPr lang="tr-TR" sz="1400" kern="1200" dirty="0">
            <a:solidFill>
              <a:schemeClr val="bg1"/>
            </a:solidFill>
          </a:endParaRPr>
        </a:p>
      </dsp:txBody>
      <dsp:txXfrm>
        <a:off x="2241602" y="593184"/>
        <a:ext cx="1504706" cy="891265"/>
      </dsp:txXfrm>
    </dsp:sp>
    <dsp:sp modelId="{38FC3950-BA42-4C39-8ED9-DFC803945341}">
      <dsp:nvSpPr>
        <dsp:cNvPr id="0" name=""/>
        <dsp:cNvSpPr/>
      </dsp:nvSpPr>
      <dsp:spPr>
        <a:xfrm rot="16657779">
          <a:off x="4417603" y="1112382"/>
          <a:ext cx="1070500" cy="4818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97EF61-7B96-4CAC-8284-6061EABDDEA5}">
      <dsp:nvSpPr>
        <dsp:cNvPr id="0" name=""/>
        <dsp:cNvSpPr/>
      </dsp:nvSpPr>
      <dsp:spPr>
        <a:xfrm>
          <a:off x="4432216" y="349416"/>
          <a:ext cx="1183404" cy="94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tr-TR" sz="1600" kern="1200" dirty="0" smtClean="0">
              <a:solidFill>
                <a:schemeClr val="bg1"/>
              </a:solidFill>
            </a:rPr>
            <a:t>HAVA AKIMI</a:t>
          </a:r>
          <a:endParaRPr lang="tr-TR" sz="1600" kern="1200" dirty="0">
            <a:solidFill>
              <a:schemeClr val="bg1"/>
            </a:solidFill>
          </a:endParaRPr>
        </a:p>
      </dsp:txBody>
      <dsp:txXfrm>
        <a:off x="4459945" y="377145"/>
        <a:ext cx="1127946" cy="891265"/>
      </dsp:txXfrm>
    </dsp:sp>
    <dsp:sp modelId="{0E16E451-2777-4FD8-B2C7-3D541FA59DCE}">
      <dsp:nvSpPr>
        <dsp:cNvPr id="0" name=""/>
        <dsp:cNvSpPr/>
      </dsp:nvSpPr>
      <dsp:spPr>
        <a:xfrm rot="19369992">
          <a:off x="5672690" y="1427892"/>
          <a:ext cx="1132041" cy="4818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29DAC9-A9D1-4452-8CE1-C0767FC960DC}">
      <dsp:nvSpPr>
        <dsp:cNvPr id="0" name=""/>
        <dsp:cNvSpPr/>
      </dsp:nvSpPr>
      <dsp:spPr>
        <a:xfrm>
          <a:off x="5963714" y="853484"/>
          <a:ext cx="1452096" cy="94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tr-TR" sz="1600" kern="1200" dirty="0" smtClean="0">
              <a:solidFill>
                <a:schemeClr val="bg1"/>
              </a:solidFill>
            </a:rPr>
            <a:t>RADYASYON</a:t>
          </a:r>
          <a:endParaRPr lang="tr-TR" sz="1600" kern="1200" dirty="0">
            <a:solidFill>
              <a:schemeClr val="bg1"/>
            </a:solidFill>
          </a:endParaRPr>
        </a:p>
      </dsp:txBody>
      <dsp:txXfrm>
        <a:off x="5991443" y="881213"/>
        <a:ext cx="1396638" cy="891265"/>
      </dsp:txXfrm>
    </dsp:sp>
    <dsp:sp modelId="{F1D0ADE8-938A-4548-8B10-C7AE2E4519EA}">
      <dsp:nvSpPr>
        <dsp:cNvPr id="0" name=""/>
        <dsp:cNvSpPr/>
      </dsp:nvSpPr>
      <dsp:spPr>
        <a:xfrm rot="21587599">
          <a:off x="6838068" y="2538916"/>
          <a:ext cx="1210163" cy="4818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F3DA4E-00EA-4028-9823-B83A014C4B8D}">
      <dsp:nvSpPr>
        <dsp:cNvPr id="0" name=""/>
        <dsp:cNvSpPr/>
      </dsp:nvSpPr>
      <dsp:spPr>
        <a:xfrm>
          <a:off x="7456525" y="2304279"/>
          <a:ext cx="1183404" cy="94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tr-TR" sz="1800" kern="1200" dirty="0" smtClean="0">
              <a:solidFill>
                <a:schemeClr val="bg1"/>
              </a:solidFill>
            </a:rPr>
            <a:t>BASINÇ</a:t>
          </a:r>
          <a:endParaRPr lang="tr-TR" sz="1800" kern="1200" dirty="0">
            <a:solidFill>
              <a:schemeClr val="bg1"/>
            </a:solidFill>
          </a:endParaRPr>
        </a:p>
      </dsp:txBody>
      <dsp:txXfrm>
        <a:off x="7484254" y="2332008"/>
        <a:ext cx="1127946" cy="891265"/>
      </dsp:txXfrm>
    </dsp:sp>
    <dsp:sp modelId="{72CD7B7F-F207-406A-8CCE-7927D57CDBAE}">
      <dsp:nvSpPr>
        <dsp:cNvPr id="0" name=""/>
        <dsp:cNvSpPr/>
      </dsp:nvSpPr>
      <dsp:spPr>
        <a:xfrm rot="1742374">
          <a:off x="5957809" y="3576641"/>
          <a:ext cx="1308574" cy="4818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28687C-79FB-4137-AE73-ED0CC404A9AF}">
      <dsp:nvSpPr>
        <dsp:cNvPr id="0" name=""/>
        <dsp:cNvSpPr/>
      </dsp:nvSpPr>
      <dsp:spPr>
        <a:xfrm>
          <a:off x="6592428" y="3661787"/>
          <a:ext cx="1183404" cy="94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kern="1200" dirty="0" smtClean="0">
              <a:solidFill>
                <a:schemeClr val="bg1"/>
              </a:solidFill>
            </a:rPr>
            <a:t>NEM</a:t>
          </a:r>
          <a:endParaRPr lang="tr-TR" sz="2000" kern="1200" dirty="0">
            <a:solidFill>
              <a:schemeClr val="bg1"/>
            </a:solidFill>
          </a:endParaRPr>
        </a:p>
      </dsp:txBody>
      <dsp:txXfrm>
        <a:off x="6620157" y="3689516"/>
        <a:ext cx="1127946" cy="891265"/>
      </dsp:txXfrm>
    </dsp:sp>
    <dsp:sp modelId="{EC71A8C6-46B8-4DCD-BF08-8EB911968A47}">
      <dsp:nvSpPr>
        <dsp:cNvPr id="0" name=""/>
        <dsp:cNvSpPr/>
      </dsp:nvSpPr>
      <dsp:spPr>
        <a:xfrm rot="4836541">
          <a:off x="4477516" y="3960731"/>
          <a:ext cx="1032997" cy="48181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B4AE35-E90A-4F15-AFC2-629041A7A093}">
      <dsp:nvSpPr>
        <dsp:cNvPr id="0" name=""/>
        <dsp:cNvSpPr/>
      </dsp:nvSpPr>
      <dsp:spPr>
        <a:xfrm>
          <a:off x="4396947" y="4237853"/>
          <a:ext cx="1362689" cy="9467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tr-TR" sz="1600" kern="1200" dirty="0" smtClean="0">
              <a:solidFill>
                <a:schemeClr val="bg1"/>
              </a:solidFill>
            </a:rPr>
            <a:t>AYDINLATMA</a:t>
          </a:r>
          <a:endParaRPr lang="tr-TR" sz="1600" kern="1200" dirty="0">
            <a:solidFill>
              <a:schemeClr val="bg1"/>
            </a:solidFill>
          </a:endParaRPr>
        </a:p>
      </dsp:txBody>
      <dsp:txXfrm>
        <a:off x="4424676" y="4265582"/>
        <a:ext cx="1307231" cy="8912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AA7A8-8B20-44D5-9F70-F019FCE68BED}">
      <dsp:nvSpPr>
        <dsp:cNvPr id="0" name=""/>
        <dsp:cNvSpPr/>
      </dsp:nvSpPr>
      <dsp:spPr>
        <a:xfrm>
          <a:off x="1555372" y="0"/>
          <a:ext cx="777686" cy="794454"/>
        </a:xfrm>
        <a:prstGeom prst="trapezoid">
          <a:avLst>
            <a:gd name="adj" fmla="val 50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tr-TR" sz="4800" kern="1200" dirty="0"/>
        </a:p>
      </dsp:txBody>
      <dsp:txXfrm>
        <a:off x="1555372" y="0"/>
        <a:ext cx="777686" cy="794454"/>
      </dsp:txXfrm>
    </dsp:sp>
    <dsp:sp modelId="{1CC6D2A7-4EA6-482C-BF67-A8FEA029C6E9}">
      <dsp:nvSpPr>
        <dsp:cNvPr id="0" name=""/>
        <dsp:cNvSpPr/>
      </dsp:nvSpPr>
      <dsp:spPr>
        <a:xfrm>
          <a:off x="1166529" y="794454"/>
          <a:ext cx="1555372" cy="794454"/>
        </a:xfrm>
        <a:prstGeom prst="trapezoid">
          <a:avLst>
            <a:gd name="adj" fmla="val 48945"/>
          </a:avLst>
        </a:prstGeom>
        <a:solidFill>
          <a:schemeClr val="accent5">
            <a:shade val="80000"/>
            <a:hueOff val="0"/>
            <a:satOff val="2446"/>
            <a:lumOff val="54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tr-TR" sz="4800" kern="1200"/>
        </a:p>
      </dsp:txBody>
      <dsp:txXfrm>
        <a:off x="1438719" y="794454"/>
        <a:ext cx="1010992" cy="794454"/>
      </dsp:txXfrm>
    </dsp:sp>
    <dsp:sp modelId="{34AD595B-8A1A-4F78-AA3A-12249B851764}">
      <dsp:nvSpPr>
        <dsp:cNvPr id="0" name=""/>
        <dsp:cNvSpPr/>
      </dsp:nvSpPr>
      <dsp:spPr>
        <a:xfrm>
          <a:off x="777686" y="1588908"/>
          <a:ext cx="2333059" cy="794454"/>
        </a:xfrm>
        <a:prstGeom prst="trapezoid">
          <a:avLst>
            <a:gd name="adj" fmla="val 48945"/>
          </a:avLst>
        </a:prstGeom>
        <a:solidFill>
          <a:schemeClr val="accent5">
            <a:shade val="80000"/>
            <a:hueOff val="0"/>
            <a:satOff val="4891"/>
            <a:lumOff val="108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tr-TR" sz="4800" kern="1200"/>
        </a:p>
      </dsp:txBody>
      <dsp:txXfrm>
        <a:off x="1185971" y="1588908"/>
        <a:ext cx="1516488" cy="794454"/>
      </dsp:txXfrm>
    </dsp:sp>
    <dsp:sp modelId="{9DD4D33C-6893-4681-9309-2D044B09B6F2}">
      <dsp:nvSpPr>
        <dsp:cNvPr id="0" name=""/>
        <dsp:cNvSpPr/>
      </dsp:nvSpPr>
      <dsp:spPr>
        <a:xfrm>
          <a:off x="388843" y="2383363"/>
          <a:ext cx="3110745" cy="794454"/>
        </a:xfrm>
        <a:prstGeom prst="trapezoid">
          <a:avLst>
            <a:gd name="adj" fmla="val 48945"/>
          </a:avLst>
        </a:prstGeom>
        <a:solidFill>
          <a:schemeClr val="accent5">
            <a:shade val="80000"/>
            <a:hueOff val="0"/>
            <a:satOff val="7337"/>
            <a:lumOff val="162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tr-TR" sz="4800" kern="1200"/>
        </a:p>
      </dsp:txBody>
      <dsp:txXfrm>
        <a:off x="933223" y="2383363"/>
        <a:ext cx="2021984" cy="794454"/>
      </dsp:txXfrm>
    </dsp:sp>
    <dsp:sp modelId="{EFB42FC7-5010-496B-92CD-C59235C7413F}">
      <dsp:nvSpPr>
        <dsp:cNvPr id="0" name=""/>
        <dsp:cNvSpPr/>
      </dsp:nvSpPr>
      <dsp:spPr>
        <a:xfrm>
          <a:off x="0" y="3177817"/>
          <a:ext cx="3888432" cy="794454"/>
        </a:xfrm>
        <a:prstGeom prst="trapezoid">
          <a:avLst>
            <a:gd name="adj" fmla="val 48945"/>
          </a:avLst>
        </a:prstGeom>
        <a:solidFill>
          <a:schemeClr val="accent5">
            <a:shade val="80000"/>
            <a:hueOff val="0"/>
            <a:satOff val="9783"/>
            <a:lumOff val="217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tr-TR" sz="4800" kern="1200"/>
        </a:p>
      </dsp:txBody>
      <dsp:txXfrm>
        <a:off x="680475" y="3177817"/>
        <a:ext cx="2527480" cy="794454"/>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142107" y="1905000"/>
            <a:ext cx="6859786" cy="2667000"/>
          </a:xfrm>
        </p:spPr>
        <p:txBody>
          <a:bodyPr rtlCol="0">
            <a:noAutofit/>
          </a:bodyPr>
          <a:lstStyle>
            <a:lvl1pPr>
              <a:defRPr sz="5400"/>
            </a:lvl1pPr>
          </a:lstStyle>
          <a:p>
            <a:pPr rtl="0"/>
            <a:r>
              <a:rPr lang="tr-TR"/>
              <a:t>Asıl başlık stili için tıklatın</a:t>
            </a:r>
            <a:endParaRPr lang="tr-TR" dirty="0"/>
          </a:p>
        </p:txBody>
      </p:sp>
      <p:grpSp>
        <p:nvGrpSpPr>
          <p:cNvPr id="4" name="çizgi" descr="Çizgi grafiği"/>
          <p:cNvGrpSpPr/>
          <p:nvPr/>
        </p:nvGrpSpPr>
        <p:grpSpPr bwMode="invGray">
          <a:xfrm>
            <a:off x="1188982" y="4724400"/>
            <a:ext cx="6475638" cy="64008"/>
            <a:chOff x="-4110038" y="2703513"/>
            <a:chExt cx="17394239" cy="160336"/>
          </a:xfrm>
          <a:solidFill>
            <a:schemeClr val="accent1"/>
          </a:solidFill>
        </p:grpSpPr>
        <p:sp>
          <p:nvSpPr>
            <p:cNvPr id="257" name="Serbest Biçimli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58" name="Serbest Biçimli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59" name="Serbest Biçimli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0" name="Serbest Biçimli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1" name="Serbest Biçimli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2" name="Serbest Biçimli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3" name="Serbest Biçimli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4" name="Serbest Biçimli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5" name="Serbest Biçimli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6" name="Serbest Biçimli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7" name="Serbest Biçimli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8" name="Serbest Biçimli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9" name="Serbest Biçimli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0" name="Serbest Biçimli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1" name="Serbest Biçimli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2" name="Serbest Biçimli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3" name="Serbest Biçimli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4" name="Serbest Biçimli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5" name="Serbest Biçimli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6" name="Serbest Biçimli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7" name="Serbest Biçimli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8" name="Serbest Biçimli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9" name="Serbest Biçimli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0" name="Serbest Biçimli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1" name="Serbest Biçimli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2" name="Serbest Biçimli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3" name="Serbest Biçimli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4" name="Serbest Biçimli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5" name="Serbest Biçimli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6" name="Serbest Biçimli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7" name="Serbest Biçimli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8" name="Serbest Biçimli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9" name="Serbest Biçimli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0" name="Serbest Biçimli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1" name="Serbest Biçimli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2" name="Serbest Biçimli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3" name="Serbest Biçimli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4" name="Serbest Biçimli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5" name="Serbest Biçimli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6" name="Serbest Biçimli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7" name="Serbest Biçimli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8" name="Serbest Biçimli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9" name="Serbest Biçimli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0" name="Serbest Biçimli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1" name="Serbest Biçimli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2" name="Serbest Biçimli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3" name="Serbest Biçimli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4" name="Serbest Biçimli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5" name="Serbest Biçimli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6" name="Serbest Biçimli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7" name="Serbest Biçimli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8" name="Serbest Biçimli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9" name="Serbest Biçimli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0" name="Serbest Biçimli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1" name="Serbest Biçimli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2" name="Serbest Biçimli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3" name="Serbest Biçimli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4" name="Serbest Biçimli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5" name="Serbest Biçimli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6" name="Serbest Biçimli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7" name="Serbest Biçimli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8" name="Serbest Biçimli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9" name="Serbest Biçimli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0" name="Serbest Biçimli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1" name="Serbest Biçimli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2" name="Serbest Biçimli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3" name="Serbest Biçimli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4" name="Serbest Biçimli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5" name="Serbest Biçimli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6" name="Serbest Biçimli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7" name="Serbest Biçimli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8" name="Serbest Biçimli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9" name="Serbest Biçimli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0" name="Serbest Biçimli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1" name="Serbest Biçimli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2" name="Serbest Biçimli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3" name="Serbest Biçimli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4" name="Serbest Biçimli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5" name="Serbest Biçimli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6" name="Serbest Biçimli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7" name="Serbest Biçimli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8" name="Serbest Biçimli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9" name="Serbest Biçimli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0" name="Serbest Biçimli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1" name="Serbest Biçimli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2" name="Serbest Biçimli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3" name="Serbest Biçimli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4" name="Serbest Biçimli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5" name="Serbest Biçimli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6" name="Serbest Biçimli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7" name="Serbest Biçimli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8" name="Serbest Biçimli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9" name="Serbest Biçimli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0" name="Serbest Biçimli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1" name="Serbest Biçimli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2" name="Serbest Biçimli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3" name="Serbest Biçimli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4" name="Serbest Biçimli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5" name="Serbest Biçimli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6" name="Serbest Biçimli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7" name="Serbest Biçimli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8" name="Serbest Biçimli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9" name="Serbest Biçimli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0" name="Serbest Biçimli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1" name="Serbest Biçimli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2" name="Serbest Biçimli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3" name="Serbest Biçimli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4" name="Serbest Biçimli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5" name="Serbest Biçimli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6" name="Serbest Biçimli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7" name="Serbest Biçimli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8" name="Serbest Biçimli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9" name="Serbest Biçimli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0" name="Serbest Biçimli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1" name="Serbest Biçimli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2" name="Serbest Biçimli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3" name="Serbest Biçimli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4" name="Serbest Biçimli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5" name="Serbest Biçimli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6" name="Serbest Biçimli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7" name="Serbest Biçimli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8" name="Serbest Biçimli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9" name="Serbest Biçimli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grpSp>
      <p:sp>
        <p:nvSpPr>
          <p:cNvPr id="3" name="Alt Başlık 2"/>
          <p:cNvSpPr>
            <a:spLocks noGrp="1"/>
          </p:cNvSpPr>
          <p:nvPr>
            <p:ph type="subTitle" idx="1"/>
          </p:nvPr>
        </p:nvSpPr>
        <p:spPr>
          <a:xfrm>
            <a:off x="1142107" y="5105400"/>
            <a:ext cx="6859786" cy="1066800"/>
          </a:xfrm>
        </p:spPr>
        <p:txBody>
          <a:bodyPr rtlCol="0"/>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tr-TR"/>
              <a:t>Asıl alt başlık stilini düzenlemek için tıklatın</a:t>
            </a:r>
            <a:endParaRPr lang="tr-TR" dirty="0"/>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a:t>Asıl başlık stili için tıklatın</a:t>
            </a:r>
            <a:endParaRPr lang="tr-TR" dirty="0"/>
          </a:p>
        </p:txBody>
      </p:sp>
      <p:grpSp>
        <p:nvGrpSpPr>
          <p:cNvPr id="7" name="çizgi" descr="Çizgi grafiği"/>
          <p:cNvGrpSpPr/>
          <p:nvPr/>
        </p:nvGrpSpPr>
        <p:grpSpPr bwMode="invGray">
          <a:xfrm>
            <a:off x="1142108" y="1514475"/>
            <a:ext cx="7929246" cy="64008"/>
            <a:chOff x="1522413" y="1514475"/>
            <a:chExt cx="10569575" cy="64008"/>
          </a:xfrm>
        </p:grpSpPr>
        <p:sp>
          <p:nvSpPr>
            <p:cNvPr id="8" name="Serbest Biçimli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 name="Serbest Biçimli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0" name="Serbest Biçimli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1" name="Serbest Biçimli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2" name="Serbest Biçimli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3" name="Serbest Biçimli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4" name="Serbest Biçimli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5" name="Serbest Biçimli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 name="Serbest Biçimli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 name="Serbest Biçimli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 name="Serbest Biçimli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 name="Serbest Biçimli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 name="Serbest Biçimli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 name="Serbest Biçimli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 name="Serbest Biçimli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 name="Serbest Biçimli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4" name="Serbest Biçimli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5" name="Serbest Biçimli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6" name="Serbest Biçimli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7" name="Serbest Biçimli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8" name="Serbest Biçimli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9" name="Serbest Biçimli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0" name="Serbest Biçimli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1" name="Serbest Biçimli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2" name="Serbest Biçimli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3" name="Serbest Biçimli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4" name="Serbest Biçimli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5" name="Serbest Biçimli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6" name="Serbest Biçimli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7" name="Serbest Biçimli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8" name="Serbest Biçimli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9" name="Serbest Biçimli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0" name="Serbest Biçimli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1" name="Serbest Biçimli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2" name="Serbest Biçimli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3" name="Serbest Biçimli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4" name="Serbest Biçimli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5" name="Serbest Biçimli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6" name="Serbest Biçimli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7" name="Serbest Biçimli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8" name="Serbest Biçimli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9" name="Serbest Biçimli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0" name="Serbest Biçimli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1" name="Serbest Biçimli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2" name="Serbest Biçimli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3" name="Serbest Biçimli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4" name="Serbest Biçimli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5" name="Serbest Biçimli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6" name="Serbest Biçimli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7" name="Serbest Biçimli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8" name="Serbest Biçimli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9" name="Serbest Biçimli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0" name="Serbest Biçimli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1" name="Serbest Biçimli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 name="Serbest Biçimli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 name="Serbest Biçimli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 name="Serbest Biçimli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 name="Serbest Biçimli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 name="Serbest Biçimli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 name="Serbest Biçimli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 name="Serbest Biçimli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 name="Serbest Biçimli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 name="Serbest Biçimli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 name="Serbest Biçimli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 name="Serbest Biçimli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 name="Serbest Biçimli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 name="Serbest Biçimli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 name="Serbest Biçimli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 name="Serbest Biçimli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 name="Serbest Biçimli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 name="Serbest Biçimli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 name="Serbest Biçimli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 name="Serbest Biçimli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 name="Serbest Biçimli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grpSp>
      <p:sp>
        <p:nvSpPr>
          <p:cNvPr id="3" name="Dikey Metin Yer Tutucusu 2"/>
          <p:cNvSpPr>
            <a:spLocks noGrp="1"/>
          </p:cNvSpPr>
          <p:nvPr>
            <p:ph type="body" orient="vert" idx="1"/>
          </p:nvPr>
        </p:nvSpPr>
        <p:spPr/>
        <p:txBody>
          <a:bodyPr vert="eaVert" rtlCol="0"/>
          <a:lstStyle>
            <a:lvl5pPr>
              <a:defRPr/>
            </a:lvl5pPr>
            <a:lvl6pPr marL="1956816">
              <a:defRPr/>
            </a:lvl6pPr>
            <a:lvl7pPr marL="1956816">
              <a:defRPr/>
            </a:lvl7pPr>
            <a:lvl8pPr marL="1956816">
              <a:defRPr/>
            </a:lvl8pPr>
            <a:lvl9pPr marL="1956816">
              <a:defRPr/>
            </a:lvl9pPr>
          </a:lstStyle>
          <a:p>
            <a:pPr lvl="0" rtl="0"/>
            <a:r>
              <a:rPr lang="tr-TR"/>
              <a:t>Asıl metin stillerini düzenlemek için tıklatın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5" name="Altbilgi Yer Tutucusu 4"/>
          <p:cNvSpPr>
            <a:spLocks noGrp="1"/>
          </p:cNvSpPr>
          <p:nvPr>
            <p:ph type="ftr" sz="quarter" idx="11"/>
          </p:nvPr>
        </p:nvSpPr>
        <p:spPr/>
        <p:txBody>
          <a:bodyPr rtlCol="0"/>
          <a:lstStyle/>
          <a:p>
            <a:endParaRPr lang="tr-TR"/>
          </a:p>
        </p:txBody>
      </p:sp>
      <p:sp>
        <p:nvSpPr>
          <p:cNvPr id="4" name="Tarih Yer Tutucusu 3"/>
          <p:cNvSpPr>
            <a:spLocks noGrp="1"/>
          </p:cNvSpPr>
          <p:nvPr>
            <p:ph type="dt" sz="half" idx="10"/>
          </p:nvPr>
        </p:nvSpPr>
        <p:spPr/>
        <p:txBody>
          <a:bodyPr rtlCol="0"/>
          <a:lstStyle/>
          <a:p>
            <a:fld id="{D9F75050-0E15-4C5B-92B0-66D068882F1F}" type="datetimeFigureOut">
              <a:rPr lang="tr-TR" smtClean="0"/>
              <a:pPr/>
              <a:t>29.06.2021</a:t>
            </a:fld>
            <a:endParaRPr lang="tr-TR"/>
          </a:p>
        </p:txBody>
      </p:sp>
      <p:sp>
        <p:nvSpPr>
          <p:cNvPr id="6" name="Slayt Numarası Yer Tutucusu 5"/>
          <p:cNvSpPr>
            <a:spLocks noGrp="1"/>
          </p:cNvSpPr>
          <p:nvPr>
            <p:ph type="sldNum" sz="quarter" idx="12"/>
          </p:nvPr>
        </p:nvSpPr>
        <p:spPr/>
        <p:txBody>
          <a:bodyPr rtlCol="0"/>
          <a:lstStyle/>
          <a:p>
            <a:fld id="{B1DEFA8C-F947-479F-BE07-76B6B3F80BF1}" type="slidenum">
              <a:rPr lang="tr-TR" smtClean="0"/>
              <a:pPr/>
              <a:t>‹#›</a:t>
            </a:fld>
            <a:endParaRPr lang="tr-T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7773233" y="274639"/>
            <a:ext cx="1028968" cy="5901747"/>
          </a:xfrm>
        </p:spPr>
        <p:txBody>
          <a:bodyPr vert="eaVert" rtlCol="0"/>
          <a:lstStyle/>
          <a:p>
            <a:pPr rtl="0"/>
            <a:r>
              <a:rPr lang="tr-TR"/>
              <a:t>Asıl başlık stili için tıklatın</a:t>
            </a:r>
            <a:endParaRPr lang="tr-TR" dirty="0"/>
          </a:p>
        </p:txBody>
      </p:sp>
      <p:grpSp>
        <p:nvGrpSpPr>
          <p:cNvPr id="7" name="çizgi" descr="Çizgi grafiği"/>
          <p:cNvGrpSpPr/>
          <p:nvPr/>
        </p:nvGrpSpPr>
        <p:grpSpPr bwMode="invGray">
          <a:xfrm rot="5400000">
            <a:off x="4338754" y="3480593"/>
            <a:ext cx="6492240" cy="48019"/>
            <a:chOff x="1522413" y="1514475"/>
            <a:chExt cx="10569575" cy="64008"/>
          </a:xfrm>
        </p:grpSpPr>
        <p:sp>
          <p:nvSpPr>
            <p:cNvPr id="8" name="Serbest Biçimli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 name="Serbest Biçimli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0" name="Serbest Biçimli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1" name="Serbest Biçimli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2" name="Serbest Biçimli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3" name="Serbest Biçimli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4" name="Serbest Biçimli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5" name="Serbest Biçimli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 name="Serbest Biçimli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 name="Serbest Biçimli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 name="Serbest Biçimli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 name="Serbest Biçimli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 name="Serbest Biçimli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 name="Serbest Biçimli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 name="Serbest Biçimli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 name="Serbest Biçimli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4" name="Serbest Biçimli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5" name="Serbest Biçimli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6" name="Serbest Biçimli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7" name="Serbest Biçimli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8" name="Serbest Biçimli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9" name="Serbest Biçimli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0" name="Serbest Biçimli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1" name="Serbest Biçimli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2" name="Serbest Biçimli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3" name="Serbest Biçimli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4" name="Serbest Biçimli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5" name="Serbest Biçimli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6" name="Serbest Biçimli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7" name="Serbest Biçimli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8" name="Serbest Biçimli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39" name="Serbest Biçimli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0" name="Serbest Biçimli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1" name="Serbest Biçimli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2" name="Serbest Biçimli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3" name="Serbest Biçimli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4" name="Serbest Biçimli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5" name="Serbest Biçimli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6" name="Serbest Biçimli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7" name="Serbest Biçimli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8" name="Serbest Biçimli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49" name="Serbest Biçimli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0" name="Serbest Biçimli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1" name="Serbest Biçimli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2" name="Serbest Biçimli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3" name="Serbest Biçimli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4" name="Serbest Biçimli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5" name="Serbest Biçimli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6" name="Serbest Biçimli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7" name="Serbest Biçimli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8" name="Serbest Biçimli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59" name="Serbest Biçimli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0" name="Serbest Biçimli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1" name="Serbest Biçimli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 name="Serbest Biçimli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 name="Serbest Biçimli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 name="Serbest Biçimli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 name="Serbest Biçimli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 name="Serbest Biçimli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 name="Serbest Biçimli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 name="Serbest Biçimli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 name="Serbest Biçimli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 name="Serbest Biçimli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 name="Serbest Biçimli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 name="Serbest Biçimli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 name="Serbest Biçimli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 name="Serbest Biçimli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 name="Serbest Biçimli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 name="Serbest Biçimli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 name="Serbest Biçimli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 name="Serbest Biçimli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 name="Serbest Biçimli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 name="Serbest Biçimli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 name="Serbest Biçimli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grpSp>
      <p:sp>
        <p:nvSpPr>
          <p:cNvPr id="3" name="Dikey Metin Yer Tutucusu 2"/>
          <p:cNvSpPr>
            <a:spLocks noGrp="1"/>
          </p:cNvSpPr>
          <p:nvPr>
            <p:ph type="body" orient="vert" idx="1" hasCustomPrompt="1"/>
          </p:nvPr>
        </p:nvSpPr>
        <p:spPr>
          <a:xfrm>
            <a:off x="456128" y="277814"/>
            <a:ext cx="6859787" cy="5898573"/>
          </a:xfrm>
        </p:spPr>
        <p:txBody>
          <a:bodyPr vert="eaVert" rtlCol="0"/>
          <a:lstStyle>
            <a:lvl5pPr>
              <a:defRPr/>
            </a:lvl5pPr>
            <a:lvl6pPr marL="1261872" indent="0">
              <a:buNone/>
              <a:defRPr/>
            </a:lvl6pPr>
            <a:lvl7pPr>
              <a:defRPr/>
            </a:lvl7pPr>
            <a:lvl8pPr>
              <a:defRPr baseline="0"/>
            </a:lvl8pPr>
            <a:lvl9pPr>
              <a:defRPr baseline="0"/>
            </a:lvl9pPr>
          </a:lstStyle>
          <a:p>
            <a:pPr lvl="0" rtl="0"/>
            <a:r>
              <a:rPr lang="tr-TR" dirty="0"/>
              <a:t>Asıl metin stillerini düzenlemek için tıklayın</a:t>
            </a:r>
          </a:p>
          <a:p>
            <a:pPr lvl="1" rtl="0"/>
            <a:r>
              <a:rPr lang="tr-TR" dirty="0"/>
              <a:t>İkinci düzey</a:t>
            </a:r>
          </a:p>
          <a:p>
            <a:pPr lvl="2" rtl="0"/>
            <a:r>
              <a:rPr lang="tr-TR" dirty="0"/>
              <a:t>Üçüncü düzey</a:t>
            </a:r>
          </a:p>
          <a:p>
            <a:pPr lvl="3" rtl="0"/>
            <a:r>
              <a:rPr lang="tr-TR" dirty="0"/>
              <a:t>Dördüncü düzey</a:t>
            </a:r>
          </a:p>
          <a:p>
            <a:pPr lvl="4" rtl="0"/>
            <a:r>
              <a:rPr lang="tr-TR" dirty="0"/>
              <a:t>Beşinci düzey</a:t>
            </a:r>
          </a:p>
        </p:txBody>
      </p:sp>
      <p:sp>
        <p:nvSpPr>
          <p:cNvPr id="5" name="Alt Bilgi Yer Tutucusu 4"/>
          <p:cNvSpPr>
            <a:spLocks noGrp="1"/>
          </p:cNvSpPr>
          <p:nvPr>
            <p:ph type="ftr" sz="quarter" idx="11"/>
          </p:nvPr>
        </p:nvSpPr>
        <p:spPr/>
        <p:txBody>
          <a:bodyPr rtlCol="0"/>
          <a:lstStyle/>
          <a:p>
            <a:endParaRPr lang="tr-TR"/>
          </a:p>
        </p:txBody>
      </p:sp>
      <p:sp>
        <p:nvSpPr>
          <p:cNvPr id="4" name="Tarih Yer Tutucusu 3"/>
          <p:cNvSpPr>
            <a:spLocks noGrp="1"/>
          </p:cNvSpPr>
          <p:nvPr>
            <p:ph type="dt" sz="half" idx="10"/>
          </p:nvPr>
        </p:nvSpPr>
        <p:spPr/>
        <p:txBody>
          <a:bodyPr rtlCol="0"/>
          <a:lstStyle/>
          <a:p>
            <a:fld id="{D9F75050-0E15-4C5B-92B0-66D068882F1F}" type="datetimeFigureOut">
              <a:rPr lang="tr-TR" smtClean="0"/>
              <a:pPr/>
              <a:t>29.06.2021</a:t>
            </a:fld>
            <a:endParaRPr lang="tr-TR"/>
          </a:p>
        </p:txBody>
      </p:sp>
      <p:sp>
        <p:nvSpPr>
          <p:cNvPr id="6" name="Slayt Numarası Yer Tutucusu 5"/>
          <p:cNvSpPr>
            <a:spLocks noGrp="1"/>
          </p:cNvSpPr>
          <p:nvPr>
            <p:ph type="sldNum" sz="quarter" idx="12"/>
          </p:nvPr>
        </p:nvSpPr>
        <p:spPr/>
        <p:txBody>
          <a:bodyPr rtlCol="0"/>
          <a:lstStyle/>
          <a:p>
            <a:fld id="{B1DEFA8C-F947-479F-BE07-76B6B3F80BF1}" type="slidenum">
              <a:rPr lang="tr-TR" smtClean="0"/>
              <a:pPr/>
              <a:t>‹#›</a:t>
            </a:fld>
            <a:endParaRPr lang="tr-T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1142108" y="274638"/>
            <a:ext cx="6859785" cy="1020762"/>
          </a:xfrm>
        </p:spPr>
        <p:txBody>
          <a:bodyPr rtlCol="0"/>
          <a:lstStyle/>
          <a:p>
            <a:pPr rtl="0"/>
            <a:r>
              <a:rPr lang="tr-TR"/>
              <a:t>Asıl başlık stili için tıklatın</a:t>
            </a:r>
            <a:endParaRPr lang="tr-TR" dirty="0"/>
          </a:p>
        </p:txBody>
      </p:sp>
      <p:grpSp>
        <p:nvGrpSpPr>
          <p:cNvPr id="7" name="çizgi" descr="Çizgi grafiği"/>
          <p:cNvGrpSpPr/>
          <p:nvPr/>
        </p:nvGrpSpPr>
        <p:grpSpPr bwMode="invGray">
          <a:xfrm>
            <a:off x="1142108" y="1514475"/>
            <a:ext cx="7929246" cy="64008"/>
            <a:chOff x="1522413" y="1514475"/>
            <a:chExt cx="10569575" cy="64008"/>
          </a:xfrm>
        </p:grpSpPr>
        <p:sp>
          <p:nvSpPr>
            <p:cNvPr id="168" name="Serbest Biçimli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9" name="Serbest Biçimli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0" name="Serbest Biçimli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1" name="Serbest Biçimli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2" name="Serbest Biçimli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3" name="Serbest Biçimli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4" name="Serbest Biçimli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5" name="Serbest Biçimli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6" name="Serbest Biçimli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7" name="Serbest Biçimli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8" name="Serbest Biçimli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9" name="Serbest Biçimli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0" name="Serbest Biçimli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1" name="Serbest Biçimli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2" name="Serbest Biçimli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3" name="Serbest Biçimli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4" name="Serbest Biçimli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5" name="Serbest Biçimli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6" name="Serbest Biçimli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7" name="Serbest Biçimli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8" name="Serbest Biçimli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9" name="Serbest Biçimli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0" name="Serbest Biçimli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1" name="Serbest Biçimli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2" name="Serbest Biçimli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3" name="Serbest Biçimli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4" name="Serbest Biçimli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5" name="Serbest Biçimli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6" name="Serbest Biçimli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7" name="Serbest Biçimli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8" name="Serbest Biçimli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9" name="Serbest Biçimli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0" name="Serbest Biçimli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1" name="Serbest Biçimli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2" name="Serbest Biçimli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3" name="Serbest Biçimli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4" name="Serbest Biçimli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5" name="Serbest Biçimli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6" name="Serbest Biçimli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7" name="Serbest Biçimli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8" name="Serbest Biçimli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9" name="Serbest Biçimli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0" name="Serbest Biçimli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1" name="Serbest Biçimli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2" name="Serbest Biçimli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3" name="Serbest Biçimli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4" name="Serbest Biçimli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5" name="Serbest Biçimli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6" name="Serbest Biçimli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7" name="Serbest Biçimli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8" name="Serbest Biçimli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9" name="Serbest Biçimli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0" name="Serbest Biçimli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1" name="Serbest Biçimli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2" name="Serbest Biçimli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3" name="Serbest Biçimli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4" name="Serbest Biçimli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5" name="Serbest Biçimli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6" name="Serbest Biçimli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7" name="Serbest Biçimli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8" name="Serbest Biçimli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9" name="Serbest Biçimli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0" name="Serbest Biçimli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1" name="Serbest Biçimli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2" name="Serbest Biçimli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3" name="Serbest Biçimli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4" name="Serbest Biçimli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5" name="Serbest Biçimli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6" name="Serbest Biçimli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7" name="Serbest Biçimli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8" name="Serbest Biçimli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9" name="Serbest Biçimli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40" name="Serbest Biçimli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41" name="Serbest Biçimli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grpSp>
      <p:sp>
        <p:nvSpPr>
          <p:cNvPr id="3" name="İçerik Yer Tutucusu 2"/>
          <p:cNvSpPr>
            <a:spLocks noGrp="1"/>
          </p:cNvSpPr>
          <p:nvPr>
            <p:ph idx="1"/>
          </p:nvPr>
        </p:nvSpPr>
        <p:spPr/>
        <p:txBody>
          <a:bodyPr rtlCol="0"/>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rtl="0"/>
            <a:r>
              <a:rPr lang="tr-TR"/>
              <a:t>Asıl metin stillerini düzenlemek için tıklatın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5" name="Altbilgi Yer Tutucusu 4"/>
          <p:cNvSpPr>
            <a:spLocks noGrp="1"/>
          </p:cNvSpPr>
          <p:nvPr>
            <p:ph type="ftr" sz="quarter" idx="11"/>
          </p:nvPr>
        </p:nvSpPr>
        <p:spPr/>
        <p:txBody>
          <a:bodyPr rtlCol="0"/>
          <a:lstStyle/>
          <a:p>
            <a:endParaRPr lang="tr-TR"/>
          </a:p>
        </p:txBody>
      </p:sp>
      <p:sp>
        <p:nvSpPr>
          <p:cNvPr id="4" name="Tarih Yer Tutucusu 3"/>
          <p:cNvSpPr>
            <a:spLocks noGrp="1"/>
          </p:cNvSpPr>
          <p:nvPr>
            <p:ph type="dt" sz="half" idx="10"/>
          </p:nvPr>
        </p:nvSpPr>
        <p:spPr/>
        <p:txBody>
          <a:bodyPr rtlCol="0"/>
          <a:lstStyle/>
          <a:p>
            <a:fld id="{D9F75050-0E15-4C5B-92B0-66D068882F1F}" type="datetimeFigureOut">
              <a:rPr lang="tr-TR" smtClean="0"/>
              <a:pPr/>
              <a:t>29.06.2021</a:t>
            </a:fld>
            <a:endParaRPr lang="tr-TR"/>
          </a:p>
        </p:txBody>
      </p:sp>
      <p:sp>
        <p:nvSpPr>
          <p:cNvPr id="6" name="Slayt Numarası Yer Tutucusu 5"/>
          <p:cNvSpPr>
            <a:spLocks noGrp="1"/>
          </p:cNvSpPr>
          <p:nvPr>
            <p:ph type="sldNum" sz="quarter" idx="12"/>
          </p:nvPr>
        </p:nvSpPr>
        <p:spPr/>
        <p:txBody>
          <a:bodyPr rtlCol="0"/>
          <a:lstStyle/>
          <a:p>
            <a:fld id="{B1DEFA8C-F947-479F-BE07-76B6B3F80BF1}" type="slidenum">
              <a:rPr lang="tr-TR" smtClean="0"/>
              <a:pPr/>
              <a:t>‹#›</a:t>
            </a:fld>
            <a:endParaRPr lang="tr-T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p:cNvSpPr>
            <a:spLocks noGrp="1"/>
          </p:cNvSpPr>
          <p:nvPr>
            <p:ph type="title"/>
          </p:nvPr>
        </p:nvSpPr>
        <p:spPr>
          <a:xfrm>
            <a:off x="1142107" y="1905000"/>
            <a:ext cx="6859786" cy="2667000"/>
          </a:xfrm>
        </p:spPr>
        <p:txBody>
          <a:bodyPr rtlCol="0" anchor="b">
            <a:noAutofit/>
          </a:bodyPr>
          <a:lstStyle>
            <a:lvl1pPr algn="l">
              <a:defRPr sz="4400" b="0" cap="none" baseline="0"/>
            </a:lvl1pPr>
          </a:lstStyle>
          <a:p>
            <a:pPr rtl="0"/>
            <a:r>
              <a:rPr lang="tr-TR"/>
              <a:t>Asıl başlık stili için tıklatın</a:t>
            </a:r>
            <a:endParaRPr lang="tr-TR" dirty="0"/>
          </a:p>
        </p:txBody>
      </p:sp>
      <p:grpSp>
        <p:nvGrpSpPr>
          <p:cNvPr id="7" name="çizgi" descr="Çizgi grafiği"/>
          <p:cNvGrpSpPr/>
          <p:nvPr/>
        </p:nvGrpSpPr>
        <p:grpSpPr bwMode="invGray">
          <a:xfrm>
            <a:off x="1188982" y="4724400"/>
            <a:ext cx="6475638" cy="64008"/>
            <a:chOff x="-4110038" y="2703513"/>
            <a:chExt cx="17394239" cy="160336"/>
          </a:xfrm>
          <a:solidFill>
            <a:schemeClr val="accent1"/>
          </a:solidFill>
        </p:grpSpPr>
        <p:sp>
          <p:nvSpPr>
            <p:cNvPr id="256" name="Serbest Biçimli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57" name="Serbest Biçimli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58" name="Serbest Biçimli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59" name="Serbest Biçimli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0" name="Serbest Biçimli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1" name="Serbest Biçimli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2" name="Serbest Biçimli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3" name="Serbest Biçimli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4" name="Serbest Biçimli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5" name="Serbest Biçimli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6" name="Serbest Biçimli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7" name="Serbest Biçimli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8" name="Serbest Biçimli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69" name="Serbest Biçimli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0" name="Serbest Biçimli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1" name="Serbest Biçimli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2" name="Serbest Biçimli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3" name="Serbest Biçimli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4" name="Serbest Biçimli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5" name="Serbest Biçimli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6" name="Serbest Biçimli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7" name="Serbest Biçimli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8" name="Serbest Biçimli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79" name="Serbest Biçimli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0" name="Serbest Biçimli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1" name="Serbest Biçimli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2" name="Serbest Biçimli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3" name="Serbest Biçimli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4" name="Serbest Biçimli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5" name="Serbest Biçimli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6" name="Serbest Biçimli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7" name="Serbest Biçimli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8" name="Serbest Biçimli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89" name="Serbest Biçimli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0" name="Serbest Biçimli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1" name="Serbest Biçimli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2" name="Serbest Biçimli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3" name="Serbest Biçimli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4" name="Serbest Biçimli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5" name="Serbest Biçimli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6" name="Serbest Biçimli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7" name="Serbest Biçimli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8" name="Serbest Biçimli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299" name="Serbest Biçimli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0" name="Serbest Biçimli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1" name="Serbest Biçimli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2" name="Serbest Biçimli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3" name="Serbest Biçimli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4" name="Serbest Biçimli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5" name="Serbest Biçimli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6" name="Serbest Biçimli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7" name="Serbest Biçimli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8" name="Serbest Biçimli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09" name="Serbest Biçimli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0" name="Serbest Biçimli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1" name="Serbest Biçimli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2" name="Serbest Biçimli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3" name="Serbest Biçimli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4" name="Serbest Biçimli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5" name="Serbest Biçimli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6" name="Serbest Biçimli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7" name="Serbest Biçimli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8" name="Serbest Biçimli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19" name="Serbest Biçimli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0" name="Serbest Biçimli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1" name="Serbest Biçimli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2" name="Serbest Biçimli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3" name="Serbest Biçimli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4" name="Serbest Biçimli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5" name="Serbest Biçimli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6" name="Serbest Biçimli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7" name="Serbest Biçimli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8" name="Serbest Biçimli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29" name="Serbest Biçimli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0" name="Serbest Biçimli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1" name="Serbest Biçimli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2" name="Serbest Biçimli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3" name="Serbest Biçimli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4" name="Serbest Biçimli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5" name="Serbest Biçimli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6" name="Serbest Biçimli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7" name="Serbest Biçimli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8" name="Serbest Biçimli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39" name="Serbest Biçimli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0" name="Serbest Biçimli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1" name="Serbest Biçimli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2" name="Serbest Biçimli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3" name="Serbest Biçimli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4" name="Serbest Biçimli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5" name="Serbest Biçimli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6" name="Serbest Biçimli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7" name="Serbest Biçimli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8" name="Serbest Biçimli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49" name="Serbest Biçimli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0" name="Serbest Biçimli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1" name="Serbest Biçimli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2" name="Serbest Biçimli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3" name="Serbest Biçimli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4" name="Serbest Biçimli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5" name="Serbest Biçimli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6" name="Serbest Biçimli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7" name="Serbest Biçimli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8" name="Serbest Biçimli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59" name="Serbest Biçimli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0" name="Serbest Biçimli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1" name="Serbest Biçimli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2" name="Serbest Biçimli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3" name="Serbest Biçimli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4" name="Serbest Biçimli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5" name="Serbest Biçimli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6" name="Serbest Biçimli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7" name="Serbest Biçimli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8" name="Serbest Biçimli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69" name="Serbest Biçimli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0" name="Serbest Biçimli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1" name="Serbest Biçimli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2" name="Serbest Biçimli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3" name="Serbest Biçimli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4" name="Serbest Biçimli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5" name="Serbest Biçimli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6" name="Serbest Biçimli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7" name="Serbest Biçimli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sp>
          <p:nvSpPr>
            <p:cNvPr id="378" name="Serbest Biçimli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p>
          </p:txBody>
        </p:sp>
      </p:grpSp>
      <p:sp>
        <p:nvSpPr>
          <p:cNvPr id="3" name="Metin Yer Tutucusu 2"/>
          <p:cNvSpPr>
            <a:spLocks noGrp="1"/>
          </p:cNvSpPr>
          <p:nvPr>
            <p:ph type="body" idx="1"/>
          </p:nvPr>
        </p:nvSpPr>
        <p:spPr>
          <a:xfrm>
            <a:off x="1142107" y="5102526"/>
            <a:ext cx="6859786" cy="1069675"/>
          </a:xfrm>
        </p:spPr>
        <p:txBody>
          <a:bodyPr rtlCol="0"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tr-TR"/>
              <a:t>Asıl metin stillerini düzenlemek için tıklatın</a:t>
            </a:r>
          </a:p>
        </p:txBody>
      </p:sp>
      <p:sp>
        <p:nvSpPr>
          <p:cNvPr id="5" name="Alt Bilgi Yer Tutucusu 4"/>
          <p:cNvSpPr>
            <a:spLocks noGrp="1"/>
          </p:cNvSpPr>
          <p:nvPr>
            <p:ph type="ftr" sz="quarter" idx="11"/>
          </p:nvPr>
        </p:nvSpPr>
        <p:spPr/>
        <p:txBody>
          <a:bodyPr rtlCol="0"/>
          <a:lstStyle/>
          <a:p>
            <a:endParaRPr lang="tr-TR"/>
          </a:p>
        </p:txBody>
      </p:sp>
      <p:sp>
        <p:nvSpPr>
          <p:cNvPr id="4" name="Tarih Yer Tutucusu 3"/>
          <p:cNvSpPr>
            <a:spLocks noGrp="1"/>
          </p:cNvSpPr>
          <p:nvPr>
            <p:ph type="dt" sz="half" idx="10"/>
          </p:nvPr>
        </p:nvSpPr>
        <p:spPr/>
        <p:txBody>
          <a:bodyPr rtlCol="0"/>
          <a:lstStyle/>
          <a:p>
            <a:fld id="{D9F75050-0E15-4C5B-92B0-66D068882F1F}" type="datetimeFigureOut">
              <a:rPr lang="tr-TR" smtClean="0"/>
              <a:pPr/>
              <a:t>29.06.2021</a:t>
            </a:fld>
            <a:endParaRPr lang="tr-TR"/>
          </a:p>
        </p:txBody>
      </p:sp>
      <p:sp>
        <p:nvSpPr>
          <p:cNvPr id="6" name="Slayt Numarası Yer Tutucusu 5"/>
          <p:cNvSpPr>
            <a:spLocks noGrp="1"/>
          </p:cNvSpPr>
          <p:nvPr>
            <p:ph type="sldNum" sz="quarter" idx="12"/>
          </p:nvPr>
        </p:nvSpPr>
        <p:spPr/>
        <p:txBody>
          <a:bodyPr rtlCol="0"/>
          <a:lstStyle/>
          <a:p>
            <a:fld id="{B1DEFA8C-F947-479F-BE07-76B6B3F80BF1}" type="slidenum">
              <a:rPr lang="tr-TR" smtClean="0"/>
              <a:pPr/>
              <a:t>‹#›</a:t>
            </a:fld>
            <a:endParaRPr lang="tr-T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1142108" y="274638"/>
            <a:ext cx="6859785" cy="1020762"/>
          </a:xfrm>
        </p:spPr>
        <p:txBody>
          <a:bodyPr rtlCol="0"/>
          <a:lstStyle/>
          <a:p>
            <a:pPr rtl="0"/>
            <a:r>
              <a:rPr lang="tr-TR"/>
              <a:t>Asıl başlık stili için tıklatın</a:t>
            </a:r>
            <a:endParaRPr lang="tr-TR" dirty="0"/>
          </a:p>
        </p:txBody>
      </p:sp>
      <p:grpSp>
        <p:nvGrpSpPr>
          <p:cNvPr id="8" name="çizgi" descr="Çizgi grafiği"/>
          <p:cNvGrpSpPr/>
          <p:nvPr/>
        </p:nvGrpSpPr>
        <p:grpSpPr bwMode="invGray">
          <a:xfrm>
            <a:off x="1142108" y="1514475"/>
            <a:ext cx="7929246" cy="64008"/>
            <a:chOff x="1522413" y="1514475"/>
            <a:chExt cx="10569575" cy="64008"/>
          </a:xfrm>
        </p:grpSpPr>
        <p:sp>
          <p:nvSpPr>
            <p:cNvPr id="159" name="Serbest Biçimli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0" name="Serbest Biçimli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1" name="Serbest Biçimli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2" name="Serbest Biçimli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3" name="Serbest Biçimli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4" name="Serbest Biçimli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5" name="Serbest Biçimli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6" name="Serbest Biçimli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7" name="Serbest Biçimli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8" name="Serbest Biçimli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9" name="Serbest Biçimli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0" name="Serbest Biçimli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1" name="Serbest Biçimli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2" name="Serbest Biçimli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3" name="Serbest Biçimli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4" name="Serbest Biçimli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5" name="Serbest Biçimli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6" name="Serbest Biçimli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7" name="Serbest Biçimli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8" name="Serbest Biçimli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9" name="Serbest Biçimli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0" name="Serbest Biçimli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1" name="Serbest Biçimli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2" name="Serbest Biçimli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3" name="Serbest Biçimli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4" name="Serbest Biçimli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5" name="Serbest Biçimli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6" name="Serbest Biçimli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7" name="Serbest Biçimli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8" name="Serbest Biçimli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9" name="Serbest Biçimli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0" name="Serbest Biçimli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1" name="Serbest Biçimli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2" name="Serbest Biçimli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3" name="Serbest Biçimli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4" name="Serbest Biçimli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5" name="Serbest Biçimli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6" name="Serbest Biçimli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7" name="Serbest Biçimli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8" name="Serbest Biçimli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9" name="Serbest Biçimli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0" name="Serbest Biçimli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1" name="Serbest Biçimli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2" name="Serbest Biçimli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3" name="Serbest Biçimli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4" name="Serbest Biçimli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5" name="Serbest Biçimli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6" name="Serbest Biçimli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7" name="Serbest Biçimli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8" name="Serbest Biçimli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9" name="Serbest Biçimli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0" name="Serbest Biçimli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1" name="Serbest Biçimli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2" name="Serbest Biçimli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3" name="Serbest Biçimli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4" name="Serbest Biçimli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5" name="Serbest Biçimli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6" name="Serbest Biçimli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7" name="Serbest Biçimli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8" name="Serbest Biçimli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9" name="Serbest Biçimli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0" name="Serbest Biçimli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1" name="Serbest Biçimli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2" name="Serbest Biçimli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3" name="Serbest Biçimli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4" name="Serbest Biçimli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5" name="Serbest Biçimli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6" name="Serbest Biçimli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7" name="Serbest Biçimli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8" name="Serbest Biçimli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9" name="Serbest Biçimli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0" name="Serbest Biçimli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1" name="Serbest Biçimli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2" name="Serbest Biçimli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grpSp>
      <p:sp>
        <p:nvSpPr>
          <p:cNvPr id="3" name="İçerik Yer Tutucusu 2"/>
          <p:cNvSpPr>
            <a:spLocks noGrp="1"/>
          </p:cNvSpPr>
          <p:nvPr>
            <p:ph sz="half" idx="1"/>
          </p:nvPr>
        </p:nvSpPr>
        <p:spPr>
          <a:xfrm>
            <a:off x="1142107" y="1905000"/>
            <a:ext cx="3315563"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tr-TR"/>
              <a:t>Asıl metin stillerini düzenlemek için tıklatın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4" name="İçerik Yer Tutucusu 3"/>
          <p:cNvSpPr>
            <a:spLocks noGrp="1"/>
          </p:cNvSpPr>
          <p:nvPr>
            <p:ph sz="half" idx="2"/>
          </p:nvPr>
        </p:nvSpPr>
        <p:spPr>
          <a:xfrm>
            <a:off x="4686332" y="1905000"/>
            <a:ext cx="3315562"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rtl="0"/>
            <a:r>
              <a:rPr lang="tr-TR"/>
              <a:t>Asıl metin stillerini düzenlemek için tıklatın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6" name="Alt Bilgi Yer Tutucusu 5"/>
          <p:cNvSpPr>
            <a:spLocks noGrp="1"/>
          </p:cNvSpPr>
          <p:nvPr>
            <p:ph type="ftr" sz="quarter" idx="11"/>
          </p:nvPr>
        </p:nvSpPr>
        <p:spPr/>
        <p:txBody>
          <a:bodyPr rtlCol="0"/>
          <a:lstStyle/>
          <a:p>
            <a:endParaRPr lang="tr-TR"/>
          </a:p>
        </p:txBody>
      </p:sp>
      <p:sp>
        <p:nvSpPr>
          <p:cNvPr id="5" name="Tarih Yer Tutucusu 4"/>
          <p:cNvSpPr>
            <a:spLocks noGrp="1"/>
          </p:cNvSpPr>
          <p:nvPr>
            <p:ph type="dt" sz="half" idx="10"/>
          </p:nvPr>
        </p:nvSpPr>
        <p:spPr/>
        <p:txBody>
          <a:bodyPr rtlCol="0"/>
          <a:lstStyle/>
          <a:p>
            <a:fld id="{D9F75050-0E15-4C5B-92B0-66D068882F1F}" type="datetimeFigureOut">
              <a:rPr lang="tr-TR" smtClean="0"/>
              <a:pPr/>
              <a:t>29.06.2021</a:t>
            </a:fld>
            <a:endParaRPr lang="tr-TR"/>
          </a:p>
        </p:txBody>
      </p:sp>
      <p:sp>
        <p:nvSpPr>
          <p:cNvPr id="7" name="Slayt Numarası Yer Tutucusu 6"/>
          <p:cNvSpPr>
            <a:spLocks noGrp="1"/>
          </p:cNvSpPr>
          <p:nvPr>
            <p:ph type="sldNum" sz="quarter" idx="12"/>
          </p:nvPr>
        </p:nvSpPr>
        <p:spPr/>
        <p:txBody>
          <a:bodyPr rtlCol="0"/>
          <a:lstStyle/>
          <a:p>
            <a:fld id="{B1DEFA8C-F947-479F-BE07-76B6B3F80BF1}" type="slidenum">
              <a:rPr lang="tr-TR" smtClean="0"/>
              <a:pPr/>
              <a:t>‹#›</a:t>
            </a:fld>
            <a:endParaRPr lang="tr-T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1142108" y="274638"/>
            <a:ext cx="6859785" cy="1020762"/>
          </a:xfrm>
        </p:spPr>
        <p:txBody>
          <a:bodyPr rtlCol="0"/>
          <a:lstStyle>
            <a:lvl1pPr>
              <a:defRPr/>
            </a:lvl1pPr>
          </a:lstStyle>
          <a:p>
            <a:pPr rtl="0"/>
            <a:r>
              <a:rPr lang="tr-TR"/>
              <a:t>Asıl başlık stili için tıklatın</a:t>
            </a:r>
            <a:endParaRPr lang="tr-TR" dirty="0"/>
          </a:p>
        </p:txBody>
      </p:sp>
      <p:grpSp>
        <p:nvGrpSpPr>
          <p:cNvPr id="6" name="çizgi" descr="Çizgi grafiği"/>
          <p:cNvGrpSpPr/>
          <p:nvPr/>
        </p:nvGrpSpPr>
        <p:grpSpPr bwMode="invGray">
          <a:xfrm>
            <a:off x="1142108" y="1514475"/>
            <a:ext cx="7929246" cy="64008"/>
            <a:chOff x="1522413" y="1514475"/>
            <a:chExt cx="10569575" cy="64008"/>
          </a:xfrm>
        </p:grpSpPr>
        <p:sp>
          <p:nvSpPr>
            <p:cNvPr id="161" name="Serbest Biçimli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2" name="Serbest Biçimli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3" name="Serbest Biçimli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4" name="Serbest Biçimli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5" name="Serbest Biçimli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6" name="Serbest Biçimli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7" name="Serbest Biçimli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8" name="Serbest Biçimli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9" name="Serbest Biçimli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0" name="Serbest Biçimli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1" name="Serbest Biçimli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2" name="Serbest Biçimli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3" name="Serbest Biçimli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4" name="Serbest Biçimli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5" name="Serbest Biçimli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6" name="Serbest Biçimli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7" name="Serbest Biçimli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8" name="Serbest Biçimli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9" name="Serbest Biçimli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0" name="Serbest Biçimli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1" name="Serbest Biçimli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2" name="Serbest Biçimli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3" name="Serbest Biçimli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4" name="Serbest Biçimli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5" name="Serbest Biçimli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6" name="Serbest Biçimli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7" name="Serbest Biçimli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8" name="Serbest Biçimli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9" name="Serbest Biçimli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0" name="Serbest Biçimli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1" name="Serbest Biçimli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2" name="Serbest Biçimli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3" name="Serbest Biçimli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4" name="Serbest Biçimli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5" name="Serbest Biçimli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6" name="Serbest Biçimli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7" name="Serbest Biçimli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8" name="Serbest Biçimli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9" name="Serbest Biçimli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0" name="Serbest Biçimli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1" name="Serbest Biçimli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2" name="Serbest Biçimli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3" name="Serbest Biçimli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4" name="Serbest Biçimli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5" name="Serbest Biçimli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6" name="Serbest Biçimli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7" name="Serbest Biçimli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8" name="Serbest Biçimli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9" name="Serbest Biçimli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0" name="Serbest Biçimli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1" name="Serbest Biçimli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2" name="Serbest Biçimli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3" name="Serbest Biçimli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4" name="Serbest Biçimli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5" name="Serbest Biçimli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6" name="Serbest Biçimli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7" name="Serbest Biçimli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8" name="Serbest Biçimli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9" name="Serbest Biçimli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0" name="Serbest Biçimli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1" name="Serbest Biçimli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2" name="Serbest Biçimli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3" name="Serbest Biçimli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4" name="Serbest Biçimli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5" name="Serbest Biçimli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6" name="Serbest Biçimli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7" name="Serbest Biçimli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8" name="Serbest Biçimli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9" name="Serbest Biçimli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0" name="Serbest Biçimli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1" name="Serbest Biçimli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2" name="Serbest Biçimli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3" name="Serbest Biçimli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4" name="Serbest Biçimli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grpSp>
      <p:sp>
        <p:nvSpPr>
          <p:cNvPr id="3" name="Metin Yer Tutucusu 2"/>
          <p:cNvSpPr>
            <a:spLocks noGrp="1"/>
          </p:cNvSpPr>
          <p:nvPr>
            <p:ph type="body" idx="1"/>
          </p:nvPr>
        </p:nvSpPr>
        <p:spPr>
          <a:xfrm>
            <a:off x="1142107" y="1905000"/>
            <a:ext cx="3313277"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a:t>Asıl metin stillerini düzenlemek için tıklatın</a:t>
            </a:r>
          </a:p>
        </p:txBody>
      </p:sp>
      <p:sp>
        <p:nvSpPr>
          <p:cNvPr id="4" name="İçerik Yer Tutucusu 3"/>
          <p:cNvSpPr>
            <a:spLocks noGrp="1"/>
          </p:cNvSpPr>
          <p:nvPr>
            <p:ph sz="half" idx="2"/>
          </p:nvPr>
        </p:nvSpPr>
        <p:spPr>
          <a:xfrm>
            <a:off x="1142107" y="2819400"/>
            <a:ext cx="3313277"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tr-TR"/>
              <a:t>Asıl metin stillerini düzenlemek için tıklatın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5" name="Metin Yer Tutucusu 4"/>
          <p:cNvSpPr>
            <a:spLocks noGrp="1"/>
          </p:cNvSpPr>
          <p:nvPr>
            <p:ph type="body" sz="quarter" idx="3"/>
          </p:nvPr>
        </p:nvSpPr>
        <p:spPr>
          <a:xfrm>
            <a:off x="4688616" y="1905000"/>
            <a:ext cx="3313277"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a:t>Asıl metin stillerini düzenlemek için tıklatın</a:t>
            </a:r>
          </a:p>
        </p:txBody>
      </p:sp>
      <p:sp>
        <p:nvSpPr>
          <p:cNvPr id="8" name="Alt Bilgi Yer Tutucusu 7"/>
          <p:cNvSpPr>
            <a:spLocks noGrp="1"/>
          </p:cNvSpPr>
          <p:nvPr>
            <p:ph type="ftr" sz="quarter" idx="11"/>
          </p:nvPr>
        </p:nvSpPr>
        <p:spPr/>
        <p:txBody>
          <a:bodyPr rtlCol="0"/>
          <a:lstStyle/>
          <a:p>
            <a:endParaRPr lang="tr-TR"/>
          </a:p>
        </p:txBody>
      </p:sp>
      <p:sp>
        <p:nvSpPr>
          <p:cNvPr id="7" name="Tarih Yer Tutucusu 6"/>
          <p:cNvSpPr>
            <a:spLocks noGrp="1"/>
          </p:cNvSpPr>
          <p:nvPr>
            <p:ph type="dt" sz="half" idx="10"/>
          </p:nvPr>
        </p:nvSpPr>
        <p:spPr/>
        <p:txBody>
          <a:bodyPr rtlCol="0"/>
          <a:lstStyle/>
          <a:p>
            <a:fld id="{D9F75050-0E15-4C5B-92B0-66D068882F1F}" type="datetimeFigureOut">
              <a:rPr lang="tr-TR" smtClean="0"/>
              <a:pPr/>
              <a:t>29.06.2021</a:t>
            </a:fld>
            <a:endParaRPr lang="tr-TR"/>
          </a:p>
        </p:txBody>
      </p:sp>
      <p:sp>
        <p:nvSpPr>
          <p:cNvPr id="9" name="Slayt Numarası Yer Tutucusu 8"/>
          <p:cNvSpPr>
            <a:spLocks noGrp="1"/>
          </p:cNvSpPr>
          <p:nvPr>
            <p:ph type="sldNum" sz="quarter" idx="12"/>
          </p:nvPr>
        </p:nvSpPr>
        <p:spPr/>
        <p:txBody>
          <a:bodyPr rtlCol="0"/>
          <a:lstStyle/>
          <a:p>
            <a:fld id="{B1DEFA8C-F947-479F-BE07-76B6B3F80BF1}" type="slidenum">
              <a:rPr lang="tr-TR" smtClean="0"/>
              <a:pPr/>
              <a:t>‹#›</a:t>
            </a:fld>
            <a:endParaRPr lang="tr-TR"/>
          </a:p>
        </p:txBody>
      </p:sp>
      <p:sp>
        <p:nvSpPr>
          <p:cNvPr id="85" name="İçerik Yer Tutucusu 3"/>
          <p:cNvSpPr>
            <a:spLocks noGrp="1"/>
          </p:cNvSpPr>
          <p:nvPr>
            <p:ph sz="half" idx="13"/>
          </p:nvPr>
        </p:nvSpPr>
        <p:spPr>
          <a:xfrm>
            <a:off x="4686329" y="2819401"/>
            <a:ext cx="3313277"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tr-TR"/>
              <a:t>Asıl metin stillerini düzenlemek için tıklatın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a:t>Asıl başlık stili için tıklatın</a:t>
            </a:r>
            <a:endParaRPr lang="tr-TR" dirty="0"/>
          </a:p>
        </p:txBody>
      </p:sp>
      <p:grpSp>
        <p:nvGrpSpPr>
          <p:cNvPr id="6" name="çizgi" descr="Çizgi grafiği"/>
          <p:cNvGrpSpPr/>
          <p:nvPr/>
        </p:nvGrpSpPr>
        <p:grpSpPr bwMode="invGray">
          <a:xfrm>
            <a:off x="1142108" y="1514475"/>
            <a:ext cx="7929246" cy="64008"/>
            <a:chOff x="1522413" y="1514475"/>
            <a:chExt cx="10569575" cy="64008"/>
          </a:xfrm>
        </p:grpSpPr>
        <p:sp>
          <p:nvSpPr>
            <p:cNvPr id="157" name="Serbest Biçimli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58" name="Serbest Biçimli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59" name="Serbest Biçimli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0" name="Serbest Biçimli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1" name="Serbest Biçimli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2" name="Serbest Biçimli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3" name="Serbest Biçimli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4" name="Serbest Biçimli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5" name="Serbest Biçimli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6" name="Serbest Biçimli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7" name="Serbest Biçimli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8" name="Serbest Biçimli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69" name="Serbest Biçimli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0" name="Serbest Biçimli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1" name="Serbest Biçimli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2" name="Serbest Biçimli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3" name="Serbest Biçimli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4" name="Serbest Biçimli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5" name="Serbest Biçimli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6" name="Serbest Biçimli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7" name="Serbest Biçimli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8" name="Serbest Biçimli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79" name="Serbest Biçimli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0" name="Serbest Biçimli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1" name="Serbest Biçimli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2" name="Serbest Biçimli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3" name="Serbest Biçimli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4" name="Serbest Biçimli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5" name="Serbest Biçimli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6" name="Serbest Biçimli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7" name="Serbest Biçimli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8" name="Serbest Biçimli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89" name="Serbest Biçimli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0" name="Serbest Biçimli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1" name="Serbest Biçimli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2" name="Serbest Biçimli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3" name="Serbest Biçimli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4" name="Serbest Biçimli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5" name="Serbest Biçimli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6" name="Serbest Biçimli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7" name="Serbest Biçimli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8" name="Serbest Biçimli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199" name="Serbest Biçimli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0" name="Serbest Biçimli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1" name="Serbest Biçimli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2" name="Serbest Biçimli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3" name="Serbest Biçimli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4" name="Serbest Biçimli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5" name="Serbest Biçimli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6" name="Serbest Biçimli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7" name="Serbest Biçimli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8" name="Serbest Biçimli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09" name="Serbest Biçimli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0" name="Serbest Biçimli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1" name="Serbest Biçimli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2" name="Serbest Biçimli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3" name="Serbest Biçimli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4" name="Serbest Biçimli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5" name="Serbest Biçimli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6" name="Serbest Biçimli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7" name="Serbest Biçimli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8" name="Serbest Biçimli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19" name="Serbest Biçimli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0" name="Serbest Biçimli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1" name="Serbest Biçimli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2" name="Serbest Biçimli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3" name="Serbest Biçimli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4" name="Serbest Biçimli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5" name="Serbest Biçimli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6" name="Serbest Biçimli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7" name="Serbest Biçimli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8" name="Serbest Biçimli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29" name="Serbest Biçimli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230" name="Serbest Biçimli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grpSp>
      <p:sp>
        <p:nvSpPr>
          <p:cNvPr id="4" name="Alt Bilgi Yer Tutucusu 3"/>
          <p:cNvSpPr>
            <a:spLocks noGrp="1"/>
          </p:cNvSpPr>
          <p:nvPr>
            <p:ph type="ftr" sz="quarter" idx="11"/>
          </p:nvPr>
        </p:nvSpPr>
        <p:spPr/>
        <p:txBody>
          <a:bodyPr rtlCol="0"/>
          <a:lstStyle/>
          <a:p>
            <a:endParaRPr lang="tr-TR"/>
          </a:p>
        </p:txBody>
      </p:sp>
      <p:sp>
        <p:nvSpPr>
          <p:cNvPr id="3" name="Tarih Yer Tutucusu 2"/>
          <p:cNvSpPr>
            <a:spLocks noGrp="1"/>
          </p:cNvSpPr>
          <p:nvPr>
            <p:ph type="dt" sz="half" idx="10"/>
          </p:nvPr>
        </p:nvSpPr>
        <p:spPr/>
        <p:txBody>
          <a:bodyPr rtlCol="0"/>
          <a:lstStyle/>
          <a:p>
            <a:fld id="{D9F75050-0E15-4C5B-92B0-66D068882F1F}" type="datetimeFigureOut">
              <a:rPr lang="tr-TR" smtClean="0"/>
              <a:pPr/>
              <a:t>29.06.2021</a:t>
            </a:fld>
            <a:endParaRPr lang="tr-TR"/>
          </a:p>
        </p:txBody>
      </p:sp>
      <p:sp>
        <p:nvSpPr>
          <p:cNvPr id="5" name="Slayt Numarası Yer Tutucusu 4"/>
          <p:cNvSpPr>
            <a:spLocks noGrp="1"/>
          </p:cNvSpPr>
          <p:nvPr>
            <p:ph type="sldNum" sz="quarter" idx="12"/>
          </p:nvPr>
        </p:nvSpPr>
        <p:spPr/>
        <p:txBody>
          <a:bodyPr rtlCol="0"/>
          <a:lstStyle/>
          <a:p>
            <a:fld id="{B1DEFA8C-F947-479F-BE07-76B6B3F80BF1}" type="slidenum">
              <a:rPr lang="tr-TR" smtClean="0"/>
              <a:pPr/>
              <a:t>‹#›</a:t>
            </a:fld>
            <a:endParaRPr lang="tr-T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3" name="Alt Bilgi Yer Tutucusu 2"/>
          <p:cNvSpPr>
            <a:spLocks noGrp="1"/>
          </p:cNvSpPr>
          <p:nvPr>
            <p:ph type="ftr" sz="quarter" idx="11"/>
          </p:nvPr>
        </p:nvSpPr>
        <p:spPr/>
        <p:txBody>
          <a:bodyPr rtlCol="0"/>
          <a:lstStyle/>
          <a:p>
            <a:endParaRPr lang="tr-TR"/>
          </a:p>
        </p:txBody>
      </p:sp>
      <p:sp>
        <p:nvSpPr>
          <p:cNvPr id="2" name="Tarih Yer Tutucusu 1"/>
          <p:cNvSpPr>
            <a:spLocks noGrp="1"/>
          </p:cNvSpPr>
          <p:nvPr>
            <p:ph type="dt" sz="half" idx="10"/>
          </p:nvPr>
        </p:nvSpPr>
        <p:spPr/>
        <p:txBody>
          <a:bodyPr rtlCol="0"/>
          <a:lstStyle/>
          <a:p>
            <a:fld id="{D9F75050-0E15-4C5B-92B0-66D068882F1F}" type="datetimeFigureOut">
              <a:rPr lang="tr-TR" smtClean="0"/>
              <a:pPr/>
              <a:t>29.06.2021</a:t>
            </a:fld>
            <a:endParaRPr lang="tr-TR"/>
          </a:p>
        </p:txBody>
      </p:sp>
      <p:sp>
        <p:nvSpPr>
          <p:cNvPr id="4" name="Slayt Numarası Yer Tutucusu 3"/>
          <p:cNvSpPr>
            <a:spLocks noGrp="1"/>
          </p:cNvSpPr>
          <p:nvPr>
            <p:ph type="sldNum" sz="quarter" idx="12"/>
          </p:nvPr>
        </p:nvSpPr>
        <p:spPr/>
        <p:txBody>
          <a:bodyPr rtlCol="0"/>
          <a:lstStyle/>
          <a:p>
            <a:fld id="{B1DEFA8C-F947-479F-BE07-76B6B3F80BF1}" type="slidenum">
              <a:rPr lang="tr-TR" smtClean="0"/>
              <a:pPr/>
              <a:t>‹#›</a:t>
            </a:fld>
            <a:endParaRPr lang="tr-T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Resim Yazı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1142108" y="274638"/>
            <a:ext cx="6859785" cy="1020762"/>
          </a:xfrm>
        </p:spPr>
        <p:txBody>
          <a:bodyPr rtlCol="0" anchor="b">
            <a:noAutofit/>
          </a:bodyPr>
          <a:lstStyle>
            <a:lvl1pPr algn="l">
              <a:defRPr sz="3200" b="0"/>
            </a:lvl1pPr>
          </a:lstStyle>
          <a:p>
            <a:pPr rtl="0"/>
            <a:r>
              <a:rPr lang="tr-TR"/>
              <a:t>Asıl başlık stili için tıklatın</a:t>
            </a:r>
            <a:endParaRPr lang="tr-TR" dirty="0"/>
          </a:p>
        </p:txBody>
      </p:sp>
      <p:sp>
        <p:nvSpPr>
          <p:cNvPr id="4" name="Metin Yer Tutucusu 3"/>
          <p:cNvSpPr>
            <a:spLocks noGrp="1"/>
          </p:cNvSpPr>
          <p:nvPr>
            <p:ph type="body" sz="half" idx="2"/>
          </p:nvPr>
        </p:nvSpPr>
        <p:spPr>
          <a:xfrm>
            <a:off x="1142107" y="3429000"/>
            <a:ext cx="2057936"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a:t>Asıl metin stillerini düzenlemek için tıklatın</a:t>
            </a:r>
          </a:p>
        </p:txBody>
      </p:sp>
      <p:sp>
        <p:nvSpPr>
          <p:cNvPr id="3" name="İçerik Yer Tutucusu 2"/>
          <p:cNvSpPr>
            <a:spLocks noGrp="1"/>
          </p:cNvSpPr>
          <p:nvPr>
            <p:ph idx="1"/>
          </p:nvPr>
        </p:nvSpPr>
        <p:spPr>
          <a:xfrm>
            <a:off x="3533436" y="1905000"/>
            <a:ext cx="4253068" cy="40386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rtl="0"/>
            <a:r>
              <a:rPr lang="tr-TR"/>
              <a:t>Asıl metin stillerini düzenlemek için tıklatın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grpSp>
        <p:nvGrpSpPr>
          <p:cNvPr id="8" name="çerçeve" descr="Kutu grafiği"/>
          <p:cNvGrpSpPr/>
          <p:nvPr/>
        </p:nvGrpSpPr>
        <p:grpSpPr bwMode="invGray">
          <a:xfrm>
            <a:off x="3314242" y="1630822"/>
            <a:ext cx="4719500" cy="4575885"/>
            <a:chOff x="4417839" y="1630821"/>
            <a:chExt cx="6291028" cy="4575885"/>
          </a:xfrm>
        </p:grpSpPr>
        <p:grpSp>
          <p:nvGrpSpPr>
            <p:cNvPr id="9" name="Grup 615"/>
            <p:cNvGrpSpPr/>
            <p:nvPr/>
          </p:nvGrpSpPr>
          <p:grpSpPr bwMode="invGray">
            <a:xfrm>
              <a:off x="5414491" y="1630821"/>
              <a:ext cx="5294376" cy="4114800"/>
              <a:chOff x="3310555" y="716546"/>
              <a:chExt cx="5294376" cy="4114800"/>
            </a:xfrm>
          </p:grpSpPr>
          <p:grpSp>
            <p:nvGrpSpPr>
              <p:cNvPr id="10" name="Grup 767"/>
              <p:cNvGrpSpPr/>
              <p:nvPr/>
            </p:nvGrpSpPr>
            <p:grpSpPr bwMode="invGray">
              <a:xfrm flipH="1">
                <a:off x="3310555" y="737968"/>
                <a:ext cx="5294376" cy="54864"/>
                <a:chOff x="1522413" y="1514475"/>
                <a:chExt cx="10569575" cy="64008"/>
              </a:xfrm>
              <a:solidFill>
                <a:schemeClr val="accent1"/>
              </a:solidFill>
            </p:grpSpPr>
            <p:sp>
              <p:nvSpPr>
                <p:cNvPr id="844" name="Serbest Biçimli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5" name="Serbest Biçimli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6" name="Serbest Biçimli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7" name="Serbest Biçimli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8" name="Serbest Biçimli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9" name="Serbest Biçimli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0" name="Serbest Biçimli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1" name="Serbest Biçimli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2" name="Serbest Biçimli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3" name="Serbest Biçimli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4" name="Serbest Biçimli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5" name="Serbest Biçimli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6" name="Serbest Biçimli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7" name="Serbest Biçimli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8" name="Serbest Biçimli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9" name="Serbest Biçimli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0" name="Serbest Biçimli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1" name="Serbest Biçimli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2" name="Serbest Biçimli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3" name="Serbest Biçimli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4" name="Serbest Biçimli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5" name="Serbest Biçimli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6" name="Serbest Biçimli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7" name="Serbest Biçimli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8" name="Serbest Biçimli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9" name="Serbest Biçimli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0" name="Serbest Biçimli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1" name="Serbest Biçimli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2" name="Serbest Biçimli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3" name="Serbest Biçimli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4" name="Serbest Biçimli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5" name="Serbest Biçimli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6" name="Serbest Biçimli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7" name="Serbest Biçimli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8" name="Serbest Biçimli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9" name="Serbest Biçimli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0" name="Serbest Biçimli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1" name="Serbest Biçimli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2" name="Serbest Biçimli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3" name="Serbest Biçimli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4" name="Serbest Biçimli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5" name="Serbest Biçimli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6" name="Serbest Biçimli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7" name="Serbest Biçimli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8" name="Serbest Biçimli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9" name="Serbest Biçimli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0" name="Serbest Biçimli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1" name="Serbest Biçimli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2" name="Serbest Biçimli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3" name="Serbest Biçimli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4" name="Serbest Biçimli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5" name="Serbest Biçimli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6" name="Serbest Biçimli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7" name="Serbest Biçimli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8" name="Serbest Biçimli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9" name="Serbest Biçimli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0" name="Serbest Biçimli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1" name="Serbest Biçimli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2" name="Serbest Biçimli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3" name="Serbest Biçimli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4" name="Serbest Biçimli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5" name="Serbest Biçimli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6" name="Serbest Biçimli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7" name="Serbest Biçimli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8" name="Serbest Biçimli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9" name="Serbest Biçimli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10" name="Serbest Biçimli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11" name="Serbest Biçimli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12" name="Serbest Biçimli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13" name="Serbest Biçimli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14" name="Serbest Biçimli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15" name="Serbest Biçimli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16" name="Serbest Biçimli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17" name="Serbest Biçimli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grpSp>
          <p:grpSp>
            <p:nvGrpSpPr>
              <p:cNvPr id="11" name="Grup 768"/>
              <p:cNvGrpSpPr/>
              <p:nvPr/>
            </p:nvGrpSpPr>
            <p:grpSpPr bwMode="invGray">
              <a:xfrm rot="16200000" flipH="1">
                <a:off x="6492229" y="2755658"/>
                <a:ext cx="4114800" cy="36576"/>
                <a:chOff x="1522413" y="1514475"/>
                <a:chExt cx="10569575" cy="64008"/>
              </a:xfrm>
              <a:solidFill>
                <a:schemeClr val="accent1"/>
              </a:solidFill>
            </p:grpSpPr>
            <p:sp>
              <p:nvSpPr>
                <p:cNvPr id="770" name="Serbest Biçimli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1" name="Serbest Biçimli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2" name="Serbest Biçimli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3" name="Serbest Biçimli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4" name="Serbest Biçimli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5" name="Serbest Biçimli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6" name="Serbest Biçimli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7" name="Serbest Biçimli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8" name="Serbest Biçimli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9" name="Serbest Biçimli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0" name="Serbest Biçimli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1" name="Serbest Biçimli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2" name="Serbest Biçimli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3" name="Serbest Biçimli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4" name="Serbest Biçimli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5" name="Serbest Biçimli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6" name="Serbest Biçimli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7" name="Serbest Biçimli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8" name="Serbest Biçimli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9" name="Serbest Biçimli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0" name="Serbest Biçimli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1" name="Serbest Biçimli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2" name="Serbest Biçimli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3" name="Serbest Biçimli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4" name="Serbest Biçimli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5" name="Serbest Biçimli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6" name="Serbest Biçimli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7" name="Serbest Biçimli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8" name="Serbest Biçimli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9" name="Serbest Biçimli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0" name="Serbest Biçimli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1" name="Serbest Biçimli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2" name="Serbest Biçimli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3" name="Serbest Biçimli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4" name="Serbest Biçimli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5" name="Serbest Biçimli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6" name="Serbest Biçimli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7" name="Serbest Biçimli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8" name="Serbest Biçimli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9" name="Serbest Biçimli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0" name="Serbest Biçimli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1" name="Serbest Biçimli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2" name="Serbest Biçimli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3" name="Serbest Biçimli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4" name="Serbest Biçimli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5" name="Serbest Biçimli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6" name="Serbest Biçimli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7" name="Serbest Biçimli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8" name="Serbest Biçimli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9" name="Serbest Biçimli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0" name="Serbest Biçimli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1" name="Serbest Biçimli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2" name="Serbest Biçimli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3" name="Serbest Biçimli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4" name="Serbest Biçimli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5" name="Serbest Biçimli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6" name="Serbest Biçimli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7" name="Serbest Biçimli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8" name="Serbest Biçimli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9" name="Serbest Biçimli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0" name="Serbest Biçimli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1" name="Serbest Biçimli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2" name="Serbest Biçimli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3" name="Serbest Biçimli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4" name="Serbest Biçimli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5" name="Serbest Biçimli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6" name="Serbest Biçimli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7" name="Serbest Biçimli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8" name="Serbest Biçimli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9" name="Serbest Biçimli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0" name="Serbest Biçimli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1" name="Serbest Biçimli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2" name="Serbest Biçimli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3" name="Serbest Biçimli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grpSp>
        </p:grpSp>
        <p:grpSp>
          <p:nvGrpSpPr>
            <p:cNvPr id="12" name="Grup 616"/>
            <p:cNvGrpSpPr/>
            <p:nvPr/>
          </p:nvGrpSpPr>
          <p:grpSpPr bwMode="invGray">
            <a:xfrm rot="10800000">
              <a:off x="4417839" y="2091906"/>
              <a:ext cx="5294376" cy="4114800"/>
              <a:chOff x="3310555" y="716546"/>
              <a:chExt cx="5294376" cy="4114800"/>
            </a:xfrm>
          </p:grpSpPr>
          <p:grpSp>
            <p:nvGrpSpPr>
              <p:cNvPr id="13" name="Grup 617"/>
              <p:cNvGrpSpPr/>
              <p:nvPr/>
            </p:nvGrpSpPr>
            <p:grpSpPr bwMode="invGray">
              <a:xfrm flipH="1">
                <a:off x="3310555" y="737968"/>
                <a:ext cx="5294376" cy="54864"/>
                <a:chOff x="1522413" y="1514475"/>
                <a:chExt cx="10569575" cy="64008"/>
              </a:xfrm>
              <a:solidFill>
                <a:schemeClr val="accent1"/>
              </a:solidFill>
            </p:grpSpPr>
            <p:sp>
              <p:nvSpPr>
                <p:cNvPr id="694" name="Serbest Biçimli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5" name="Serbest Biçimli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6" name="Serbest Biçimli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7" name="Serbest Biçimli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8" name="Serbest Biçimli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9" name="Serbest Biçimli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0" name="Serbest Biçimli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1" name="Serbest Biçimli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2" name="Serbest Biçimli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3" name="Serbest Biçimli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4" name="Serbest Biçimli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5" name="Serbest Biçimli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6" name="Serbest Biçimli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7" name="Serbest Biçimli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8" name="Serbest Biçimli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9" name="Serbest Biçimli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0" name="Serbest Biçimli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1" name="Serbest Biçimli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2" name="Serbest Biçimli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3" name="Serbest Biçimli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4" name="Serbest Biçimli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5" name="Serbest Biçimli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6" name="Serbest Biçimli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7" name="Serbest Biçimli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8" name="Serbest Biçimli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9" name="Serbest Biçimli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0" name="Serbest Biçimli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1" name="Serbest Biçimli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2" name="Serbest Biçimli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3" name="Serbest Biçimli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4" name="Serbest Biçimli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5" name="Serbest Biçimli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6" name="Serbest Biçimli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7" name="Serbest Biçimli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8" name="Serbest Biçimli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9" name="Serbest Biçimli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0" name="Serbest Biçimli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1" name="Serbest Biçimli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2" name="Serbest Biçimli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3" name="Serbest Biçimli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4" name="Serbest Biçimli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5" name="Serbest Biçimli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6" name="Serbest Biçimli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7" name="Serbest Biçimli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8" name="Serbest Biçimli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9" name="Serbest Biçimli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0" name="Serbest Biçimli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1" name="Serbest Biçimli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2" name="Serbest Biçimli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3" name="Serbest Biçimli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4" name="Serbest Biçimli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5" name="Serbest Biçimli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6" name="Serbest Biçimli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7" name="Serbest Biçimli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8" name="Serbest Biçimli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9" name="Serbest Biçimli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0" name="Serbest Biçimli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1" name="Serbest Biçimli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2" name="Serbest Biçimli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3" name="Serbest Biçimli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4" name="Serbest Biçimli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5" name="Serbest Biçimli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6" name="Serbest Biçimli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7" name="Serbest Biçimli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8" name="Serbest Biçimli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9" name="Serbest Biçimli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0" name="Serbest Biçimli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1" name="Serbest Biçimli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2" name="Serbest Biçimli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3" name="Serbest Biçimli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4" name="Serbest Biçimli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5" name="Serbest Biçimli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6" name="Serbest Biçimli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7" name="Serbest Biçimli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grpSp>
          <p:grpSp>
            <p:nvGrpSpPr>
              <p:cNvPr id="14" name="Grup 618"/>
              <p:cNvGrpSpPr/>
              <p:nvPr/>
            </p:nvGrpSpPr>
            <p:grpSpPr bwMode="invGray">
              <a:xfrm rot="16200000" flipH="1">
                <a:off x="6492229" y="2755658"/>
                <a:ext cx="4114800" cy="36576"/>
                <a:chOff x="1522413" y="1514475"/>
                <a:chExt cx="10569575" cy="64008"/>
              </a:xfrm>
              <a:solidFill>
                <a:schemeClr val="accent1"/>
              </a:solidFill>
            </p:grpSpPr>
            <p:sp>
              <p:nvSpPr>
                <p:cNvPr id="620" name="Serbest Biçimli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1" name="Serbest Biçimli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2" name="Serbest Biçimli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3" name="Serbest Biçimli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4" name="Serbest Biçimli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5" name="Serbest Biçimli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6" name="Serbest Biçimli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7" name="Serbest Biçimli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8" name="Serbest Biçimli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9" name="Serbest Biçimli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0" name="Serbest Biçimli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1" name="Serbest Biçimli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2" name="Serbest Biçimli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3" name="Serbest Biçimli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4" name="Serbest Biçimli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5" name="Serbest Biçimli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6" name="Serbest Biçimli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7" name="Serbest Biçimli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8" name="Serbest Biçimli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9" name="Serbest Biçimli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0" name="Serbest Biçimli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1" name="Serbest Biçimli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2" name="Serbest Biçimli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3" name="Serbest Biçimli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4" name="Serbest Biçimli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5" name="Serbest Biçimli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6" name="Serbest Biçimli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7" name="Serbest Biçimli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8" name="Serbest Biçimli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9" name="Serbest Biçimli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0" name="Serbest Biçimli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1" name="Serbest Biçimli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2" name="Serbest Biçimli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3" name="Serbest Biçimli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4" name="Serbest Biçimli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5" name="Serbest Biçimli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6" name="Serbest Biçimli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7" name="Serbest Biçimli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8" name="Serbest Biçimli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9" name="Serbest Biçimli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0" name="Serbest Biçimli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1" name="Serbest Biçimli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2" name="Serbest Biçimli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3" name="Serbest Biçimli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4" name="Serbest Biçimli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5" name="Serbest Biçimli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6" name="Serbest Biçimli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7" name="Serbest Biçimli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8" name="Serbest Biçimli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9" name="Serbest Biçimli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0" name="Serbest Biçimli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1" name="Serbest Biçimli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2" name="Serbest Biçimli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3" name="Serbest Biçimli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4" name="Serbest Biçimli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5" name="Serbest Biçimli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6" name="Serbest Biçimli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7" name="Serbest Biçimli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8" name="Serbest Biçimli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9" name="Serbest Biçimli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0" name="Serbest Biçimli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1" name="Serbest Biçimli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2" name="Serbest Biçimli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3" name="Serbest Biçimli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4" name="Serbest Biçimli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5" name="Serbest Biçimli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6" name="Serbest Biçimli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7" name="Serbest Biçimli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8" name="Serbest Biçimli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9" name="Serbest Biçimli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0" name="Serbest Biçimli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1" name="Serbest Biçimli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2" name="Serbest Biçimli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3" name="Serbest Biçimli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grpSp>
        </p:grpSp>
      </p:grpSp>
      <p:sp>
        <p:nvSpPr>
          <p:cNvPr id="6" name="Alt Bilgi Yer Tutucusu 5"/>
          <p:cNvSpPr>
            <a:spLocks noGrp="1"/>
          </p:cNvSpPr>
          <p:nvPr>
            <p:ph type="ftr" sz="quarter" idx="11"/>
          </p:nvPr>
        </p:nvSpPr>
        <p:spPr/>
        <p:txBody>
          <a:bodyPr rtlCol="0"/>
          <a:lstStyle/>
          <a:p>
            <a:endParaRPr lang="tr-TR"/>
          </a:p>
        </p:txBody>
      </p:sp>
      <p:sp>
        <p:nvSpPr>
          <p:cNvPr id="5" name="Tarih Yer Tutucusu 4"/>
          <p:cNvSpPr>
            <a:spLocks noGrp="1"/>
          </p:cNvSpPr>
          <p:nvPr>
            <p:ph type="dt" sz="half" idx="10"/>
          </p:nvPr>
        </p:nvSpPr>
        <p:spPr/>
        <p:txBody>
          <a:bodyPr rtlCol="0"/>
          <a:lstStyle/>
          <a:p>
            <a:fld id="{D9F75050-0E15-4C5B-92B0-66D068882F1F}" type="datetimeFigureOut">
              <a:rPr lang="tr-TR" smtClean="0"/>
              <a:pPr/>
              <a:t>29.06.2021</a:t>
            </a:fld>
            <a:endParaRPr lang="tr-TR"/>
          </a:p>
        </p:txBody>
      </p:sp>
      <p:sp>
        <p:nvSpPr>
          <p:cNvPr id="7" name="Slayt Numarası Yer Tutucusu 6"/>
          <p:cNvSpPr>
            <a:spLocks noGrp="1"/>
          </p:cNvSpPr>
          <p:nvPr>
            <p:ph type="sldNum" sz="quarter" idx="12"/>
          </p:nvPr>
        </p:nvSpPr>
        <p:spPr/>
        <p:txBody>
          <a:bodyPr rtlCol="0"/>
          <a:lstStyle/>
          <a:p>
            <a:fld id="{B1DEFA8C-F947-479F-BE07-76B6B3F80BF1}" type="slidenum">
              <a:rPr lang="tr-TR" smtClean="0"/>
              <a:pPr/>
              <a:t>‹#›</a:t>
            </a:fld>
            <a:endParaRPr lang="tr-T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Resim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142108" y="274638"/>
            <a:ext cx="6859785" cy="1020762"/>
          </a:xfrm>
        </p:spPr>
        <p:txBody>
          <a:bodyPr rtlCol="0" anchor="b">
            <a:noAutofit/>
          </a:bodyPr>
          <a:lstStyle>
            <a:lvl1pPr algn="l">
              <a:defRPr sz="3200" b="0"/>
            </a:lvl1pPr>
          </a:lstStyle>
          <a:p>
            <a:pPr rtl="0"/>
            <a:r>
              <a:rPr lang="tr-TR"/>
              <a:t>Asıl başlık stili için tıklatın</a:t>
            </a:r>
            <a:endParaRPr lang="tr-TR" dirty="0"/>
          </a:p>
        </p:txBody>
      </p:sp>
      <p:sp>
        <p:nvSpPr>
          <p:cNvPr id="3" name="Resim Yer Tutucusu 2" descr="Resim eklemek için boş yer tutucu. Yer tutucuya tıklayın ve eklemek istediğiniz resmi seçin."/>
          <p:cNvSpPr>
            <a:spLocks noGrp="1"/>
          </p:cNvSpPr>
          <p:nvPr>
            <p:ph type="pic" idx="1"/>
          </p:nvPr>
        </p:nvSpPr>
        <p:spPr>
          <a:xfrm>
            <a:off x="1309719" y="1884311"/>
            <a:ext cx="4253068" cy="4041648"/>
          </a:xfrm>
          <a:solidFill>
            <a:schemeClr val="bg1"/>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tr-TR"/>
              <a:t>Resim eklemek için simgeyi tıklatın</a:t>
            </a:r>
            <a:endParaRPr lang="tr-TR" dirty="0"/>
          </a:p>
        </p:txBody>
      </p:sp>
      <p:grpSp>
        <p:nvGrpSpPr>
          <p:cNvPr id="8" name="çerçeve" descr="Kutu grafiği"/>
          <p:cNvGrpSpPr/>
          <p:nvPr/>
        </p:nvGrpSpPr>
        <p:grpSpPr bwMode="invGray">
          <a:xfrm flipH="1">
            <a:off x="1085908" y="1630822"/>
            <a:ext cx="4719500" cy="4575885"/>
            <a:chOff x="4417839" y="1630821"/>
            <a:chExt cx="6291028" cy="4575885"/>
          </a:xfrm>
        </p:grpSpPr>
        <p:grpSp>
          <p:nvGrpSpPr>
            <p:cNvPr id="9" name="Grup 614"/>
            <p:cNvGrpSpPr/>
            <p:nvPr/>
          </p:nvGrpSpPr>
          <p:grpSpPr bwMode="invGray">
            <a:xfrm>
              <a:off x="5414491" y="1630821"/>
              <a:ext cx="5294376" cy="4114800"/>
              <a:chOff x="3310555" y="716546"/>
              <a:chExt cx="5294376" cy="4114800"/>
            </a:xfrm>
          </p:grpSpPr>
          <p:grpSp>
            <p:nvGrpSpPr>
              <p:cNvPr id="10" name="Grup 766"/>
              <p:cNvGrpSpPr/>
              <p:nvPr/>
            </p:nvGrpSpPr>
            <p:grpSpPr bwMode="invGray">
              <a:xfrm flipH="1">
                <a:off x="3310555" y="737968"/>
                <a:ext cx="5294376" cy="54864"/>
                <a:chOff x="1522413" y="1514475"/>
                <a:chExt cx="10569575" cy="64008"/>
              </a:xfrm>
              <a:solidFill>
                <a:schemeClr val="accent1"/>
              </a:solidFill>
            </p:grpSpPr>
            <p:sp>
              <p:nvSpPr>
                <p:cNvPr id="843" name="Serbest Biçimli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4" name="Serbest Biçimli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5" name="Serbest Biçimli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6" name="Serbest Biçimli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7" name="Serbest Biçimli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8" name="Serbest Biçimli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9" name="Serbest Biçimli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0" name="Serbest Biçimli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1" name="Serbest Biçimli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2" name="Serbest Biçimli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3" name="Serbest Biçimli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4" name="Serbest Biçimli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5" name="Serbest Biçimli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6" name="Serbest Biçimli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7" name="Serbest Biçimli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8" name="Serbest Biçimli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59" name="Serbest Biçimli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0" name="Serbest Biçimli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1" name="Serbest Biçimli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2" name="Serbest Biçimli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3" name="Serbest Biçimli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4" name="Serbest Biçimli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5" name="Serbest Biçimli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6" name="Serbest Biçimli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7" name="Serbest Biçimli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8" name="Serbest Biçimli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69" name="Serbest Biçimli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0" name="Serbest Biçimli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1" name="Serbest Biçimli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2" name="Serbest Biçimli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3" name="Serbest Biçimli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4" name="Serbest Biçimli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5" name="Serbest Biçimli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6" name="Serbest Biçimli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7" name="Serbest Biçimli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8" name="Serbest Biçimli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79" name="Serbest Biçimli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0" name="Serbest Biçimli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1" name="Serbest Biçimli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2" name="Serbest Biçimli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3" name="Serbest Biçimli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4" name="Serbest Biçimli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5" name="Serbest Biçimli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6" name="Serbest Biçimli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7" name="Serbest Biçimli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8" name="Serbest Biçimli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89" name="Serbest Biçimli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0" name="Serbest Biçimli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1" name="Serbest Biçimli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2" name="Serbest Biçimli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3" name="Serbest Biçimli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4" name="Serbest Biçimli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5" name="Serbest Biçimli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6" name="Serbest Biçimli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7" name="Serbest Biçimli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8" name="Serbest Biçimli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99" name="Serbest Biçimli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0" name="Serbest Biçimli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1" name="Serbest Biçimli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2" name="Serbest Biçimli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3" name="Serbest Biçimli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4" name="Serbest Biçimli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5" name="Serbest Biçimli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6" name="Serbest Biçimli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7" name="Serbest Biçimli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8" name="Serbest Biçimli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09" name="Serbest Biçimli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10" name="Serbest Biçimli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11" name="Serbest Biçimli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12" name="Serbest Biçimli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13" name="Serbest Biçimli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14" name="Serbest Biçimli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15" name="Serbest Biçimli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916" name="Serbest Biçimli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grpSp>
          <p:grpSp>
            <p:nvGrpSpPr>
              <p:cNvPr id="11" name="Grup 767"/>
              <p:cNvGrpSpPr/>
              <p:nvPr/>
            </p:nvGrpSpPr>
            <p:grpSpPr bwMode="invGray">
              <a:xfrm rot="16200000" flipH="1">
                <a:off x="6492229" y="2755658"/>
                <a:ext cx="4114800" cy="36576"/>
                <a:chOff x="1522413" y="1514475"/>
                <a:chExt cx="10569575" cy="64008"/>
              </a:xfrm>
              <a:solidFill>
                <a:schemeClr val="accent1"/>
              </a:solidFill>
            </p:grpSpPr>
            <p:sp>
              <p:nvSpPr>
                <p:cNvPr id="769" name="Serbest Biçimli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0" name="Serbest Biçimli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1" name="Serbest Biçimli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2" name="Serbest Biçimli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3" name="Serbest Biçimli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4" name="Serbest Biçimli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5" name="Serbest Biçimli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6" name="Serbest Biçimli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7" name="Serbest Biçimli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8" name="Serbest Biçimli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79" name="Serbest Biçimli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0" name="Serbest Biçimli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1" name="Serbest Biçimli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2" name="Serbest Biçimli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3" name="Serbest Biçimli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4" name="Serbest Biçimli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5" name="Serbest Biçimli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6" name="Serbest Biçimli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7" name="Serbest Biçimli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8" name="Serbest Biçimli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89" name="Serbest Biçimli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0" name="Serbest Biçimli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1" name="Serbest Biçimli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2" name="Serbest Biçimli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3" name="Serbest Biçimli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4" name="Serbest Biçimli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5" name="Serbest Biçimli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6" name="Serbest Biçimli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7" name="Serbest Biçimli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8" name="Serbest Biçimli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99" name="Serbest Biçimli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0" name="Serbest Biçimli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1" name="Serbest Biçimli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2" name="Serbest Biçimli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3" name="Serbest Biçimli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4" name="Serbest Biçimli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5" name="Serbest Biçimli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6" name="Serbest Biçimli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7" name="Serbest Biçimli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8" name="Serbest Biçimli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09" name="Serbest Biçimli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0" name="Serbest Biçimli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1" name="Serbest Biçimli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2" name="Serbest Biçimli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3" name="Serbest Biçimli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4" name="Serbest Biçimli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5" name="Serbest Biçimli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6" name="Serbest Biçimli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7" name="Serbest Biçimli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8" name="Serbest Biçimli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19" name="Serbest Biçimli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0" name="Serbest Biçimli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1" name="Serbest Biçimli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2" name="Serbest Biçimli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3" name="Serbest Biçimli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4" name="Serbest Biçimli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5" name="Serbest Biçimli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6" name="Serbest Biçimli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7" name="Serbest Biçimli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8" name="Serbest Biçimli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29" name="Serbest Biçimli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0" name="Serbest Biçimli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1" name="Serbest Biçimli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2" name="Serbest Biçimli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3" name="Serbest Biçimli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4" name="Serbest Biçimli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5" name="Serbest Biçimli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6" name="Serbest Biçimli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7" name="Serbest Biçimli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8" name="Serbest Biçimli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39" name="Serbest Biçimli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0" name="Serbest Biçimli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1" name="Serbest Biçimli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842" name="Serbest Biçimli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grpSp>
        </p:grpSp>
        <p:grpSp>
          <p:nvGrpSpPr>
            <p:cNvPr id="12" name="Grup 615"/>
            <p:cNvGrpSpPr/>
            <p:nvPr/>
          </p:nvGrpSpPr>
          <p:grpSpPr bwMode="invGray">
            <a:xfrm rot="10800000">
              <a:off x="4417839" y="2091906"/>
              <a:ext cx="5294376" cy="4114800"/>
              <a:chOff x="3310555" y="716546"/>
              <a:chExt cx="5294376" cy="4114800"/>
            </a:xfrm>
          </p:grpSpPr>
          <p:grpSp>
            <p:nvGrpSpPr>
              <p:cNvPr id="13" name="Grup 616"/>
              <p:cNvGrpSpPr/>
              <p:nvPr/>
            </p:nvGrpSpPr>
            <p:grpSpPr bwMode="invGray">
              <a:xfrm flipH="1">
                <a:off x="3310555" y="737968"/>
                <a:ext cx="5294376" cy="54864"/>
                <a:chOff x="1522413" y="1514475"/>
                <a:chExt cx="10569575" cy="64008"/>
              </a:xfrm>
              <a:solidFill>
                <a:schemeClr val="accent1"/>
              </a:solidFill>
            </p:grpSpPr>
            <p:sp>
              <p:nvSpPr>
                <p:cNvPr id="693" name="Serbest Biçimli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4" name="Serbest Biçimli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5" name="Serbest Biçimli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6" name="Serbest Biçimli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7" name="Serbest Biçimli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8" name="Serbest Biçimli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9" name="Serbest Biçimli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0" name="Serbest Biçimli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1" name="Serbest Biçimli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2" name="Serbest Biçimli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3" name="Serbest Biçimli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4" name="Serbest Biçimli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5" name="Serbest Biçimli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6" name="Serbest Biçimli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7" name="Serbest Biçimli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8" name="Serbest Biçimli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09" name="Serbest Biçimli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0" name="Serbest Biçimli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1" name="Serbest Biçimli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2" name="Serbest Biçimli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3" name="Serbest Biçimli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4" name="Serbest Biçimli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5" name="Serbest Biçimli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6" name="Serbest Biçimli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7" name="Serbest Biçimli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8" name="Serbest Biçimli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19" name="Serbest Biçimli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0" name="Serbest Biçimli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1" name="Serbest Biçimli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2" name="Serbest Biçimli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3" name="Serbest Biçimli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4" name="Serbest Biçimli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5" name="Serbest Biçimli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6" name="Serbest Biçimli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7" name="Serbest Biçimli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8" name="Serbest Biçimli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29" name="Serbest Biçimli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0" name="Serbest Biçimli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1" name="Serbest Biçimli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2" name="Serbest Biçimli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3" name="Serbest Biçimli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4" name="Serbest Biçimli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5" name="Serbest Biçimli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6" name="Serbest Biçimli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7" name="Serbest Biçimli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8" name="Serbest Biçimli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39" name="Serbest Biçimli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0" name="Serbest Biçimli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1" name="Serbest Biçimli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2" name="Serbest Biçimli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3" name="Serbest Biçimli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4" name="Serbest Biçimli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5" name="Serbest Biçimli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6" name="Serbest Biçimli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7" name="Serbest Biçimli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8" name="Serbest Biçimli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49" name="Serbest Biçimli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0" name="Serbest Biçimli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1" name="Serbest Biçimli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2" name="Serbest Biçimli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3" name="Serbest Biçimli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4" name="Serbest Biçimli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5" name="Serbest Biçimli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6" name="Serbest Biçimli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7" name="Serbest Biçimli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8" name="Serbest Biçimli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59" name="Serbest Biçimli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0" name="Serbest Biçimli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1" name="Serbest Biçimli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2" name="Serbest Biçimli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3" name="Serbest Biçimli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4" name="Serbest Biçimli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5" name="Serbest Biçimli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766" name="Serbest Biçimli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grpSp>
          <p:grpSp>
            <p:nvGrpSpPr>
              <p:cNvPr id="14" name="Grup 617"/>
              <p:cNvGrpSpPr/>
              <p:nvPr/>
            </p:nvGrpSpPr>
            <p:grpSpPr bwMode="invGray">
              <a:xfrm rot="16200000" flipH="1">
                <a:off x="6492229" y="2755658"/>
                <a:ext cx="4114800" cy="36576"/>
                <a:chOff x="1522413" y="1514475"/>
                <a:chExt cx="10569575" cy="64008"/>
              </a:xfrm>
              <a:solidFill>
                <a:schemeClr val="accent1"/>
              </a:solidFill>
            </p:grpSpPr>
            <p:sp>
              <p:nvSpPr>
                <p:cNvPr id="619" name="Serbest Biçimli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0" name="Serbest Biçimli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1" name="Serbest Biçimli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2" name="Serbest Biçimli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3" name="Serbest Biçimli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4" name="Serbest Biçimli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5" name="Serbest Biçimli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6" name="Serbest Biçimli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7" name="Serbest Biçimli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8" name="Serbest Biçimli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29" name="Serbest Biçimli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0" name="Serbest Biçimli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1" name="Serbest Biçimli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2" name="Serbest Biçimli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3" name="Serbest Biçimli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4" name="Serbest Biçimli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5" name="Serbest Biçimli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6" name="Serbest Biçimli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7" name="Serbest Biçimli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8" name="Serbest Biçimli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39" name="Serbest Biçimli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0" name="Serbest Biçimli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1" name="Serbest Biçimli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2" name="Serbest Biçimli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3" name="Serbest Biçimli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4" name="Serbest Biçimli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5" name="Serbest Biçimli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6" name="Serbest Biçimli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7" name="Serbest Biçimli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8" name="Serbest Biçimli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49" name="Serbest Biçimli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0" name="Serbest Biçimli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1" name="Serbest Biçimli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2" name="Serbest Biçimli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3" name="Serbest Biçimli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4" name="Serbest Biçimli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5" name="Serbest Biçimli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6" name="Serbest Biçimli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7" name="Serbest Biçimli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8" name="Serbest Biçimli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59" name="Serbest Biçimli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0" name="Serbest Biçimli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1" name="Serbest Biçimli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2" name="Serbest Biçimli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3" name="Serbest Biçimli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4" name="Serbest Biçimli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5" name="Serbest Biçimli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6" name="Serbest Biçimli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7" name="Serbest Biçimli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8" name="Serbest Biçimli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69" name="Serbest Biçimli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0" name="Serbest Biçimli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1" name="Serbest Biçimli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2" name="Serbest Biçimli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3" name="Serbest Biçimli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4" name="Serbest Biçimli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5" name="Serbest Biçimli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6" name="Serbest Biçimli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7" name="Serbest Biçimli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8" name="Serbest Biçimli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79" name="Serbest Biçimli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0" name="Serbest Biçimli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1" name="Serbest Biçimli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2" name="Serbest Biçimli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3" name="Serbest Biçimli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4" name="Serbest Biçimli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5" name="Serbest Biçimli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6" name="Serbest Biçimli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7" name="Serbest Biçimli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8" name="Serbest Biçimli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89" name="Serbest Biçimli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0" name="Serbest Biçimli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1" name="Serbest Biçimli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sp>
              <p:nvSpPr>
                <p:cNvPr id="692" name="Serbest Biçimli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tr-TR" dirty="0">
                    <a:ln>
                      <a:noFill/>
                    </a:ln>
                  </a:endParaRPr>
                </a:p>
              </p:txBody>
            </p:sp>
          </p:grpSp>
        </p:grpSp>
      </p:grpSp>
      <p:sp>
        <p:nvSpPr>
          <p:cNvPr id="4" name="Metin Yer Tutucusu 3"/>
          <p:cNvSpPr>
            <a:spLocks noGrp="1"/>
          </p:cNvSpPr>
          <p:nvPr>
            <p:ph type="body" sz="half" idx="2"/>
          </p:nvPr>
        </p:nvSpPr>
        <p:spPr>
          <a:xfrm>
            <a:off x="5931014" y="3411748"/>
            <a:ext cx="2057936"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a:t>Asıl metin stillerini düzenlemek için tıklatın</a:t>
            </a:r>
          </a:p>
        </p:txBody>
      </p:sp>
      <p:sp>
        <p:nvSpPr>
          <p:cNvPr id="6" name="Alt Bilgi Yer Tutucusu 5"/>
          <p:cNvSpPr>
            <a:spLocks noGrp="1"/>
          </p:cNvSpPr>
          <p:nvPr>
            <p:ph type="ftr" sz="quarter" idx="11"/>
          </p:nvPr>
        </p:nvSpPr>
        <p:spPr/>
        <p:txBody>
          <a:bodyPr rtlCol="0"/>
          <a:lstStyle/>
          <a:p>
            <a:endParaRPr lang="tr-TR"/>
          </a:p>
        </p:txBody>
      </p:sp>
      <p:sp>
        <p:nvSpPr>
          <p:cNvPr id="5" name="Tarih Yer Tutucusu 4"/>
          <p:cNvSpPr>
            <a:spLocks noGrp="1"/>
          </p:cNvSpPr>
          <p:nvPr>
            <p:ph type="dt" sz="half" idx="10"/>
          </p:nvPr>
        </p:nvSpPr>
        <p:spPr/>
        <p:txBody>
          <a:bodyPr rtlCol="0"/>
          <a:lstStyle/>
          <a:p>
            <a:fld id="{D9F75050-0E15-4C5B-92B0-66D068882F1F}" type="datetimeFigureOut">
              <a:rPr lang="tr-TR" smtClean="0"/>
              <a:pPr/>
              <a:t>29.06.2021</a:t>
            </a:fld>
            <a:endParaRPr lang="tr-TR"/>
          </a:p>
        </p:txBody>
      </p:sp>
      <p:sp>
        <p:nvSpPr>
          <p:cNvPr id="7" name="Slayt Numarası Yer Tutucusu 6"/>
          <p:cNvSpPr>
            <a:spLocks noGrp="1"/>
          </p:cNvSpPr>
          <p:nvPr>
            <p:ph type="sldNum" sz="quarter" idx="12"/>
          </p:nvPr>
        </p:nvSpPr>
        <p:spPr/>
        <p:txBody>
          <a:bodyPr rtlCol="0"/>
          <a:lstStyle/>
          <a:p>
            <a:fld id="{B1DEFA8C-F947-479F-BE07-76B6B3F80BF1}" type="slidenum">
              <a:rPr lang="tr-TR" smtClean="0"/>
              <a:pPr/>
              <a:t>‹#›</a:t>
            </a:fld>
            <a:endParaRPr lang="tr-T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1142108" y="274638"/>
            <a:ext cx="6859785" cy="1020762"/>
          </a:xfrm>
          <a:prstGeom prst="rect">
            <a:avLst/>
          </a:prstGeom>
        </p:spPr>
        <p:txBody>
          <a:bodyPr vert="horz" lIns="91440" tIns="45720" rIns="91440" bIns="45720" rtlCol="0" anchor="b">
            <a:normAutofit/>
          </a:bodyPr>
          <a:lstStyle/>
          <a:p>
            <a:pPr rtl="0"/>
            <a:r>
              <a:rPr lang="tr-TR" dirty="0"/>
              <a:t>Asıl başlık stili için tıklatın</a:t>
            </a:r>
          </a:p>
        </p:txBody>
      </p:sp>
      <p:sp>
        <p:nvSpPr>
          <p:cNvPr id="3" name="Metin Yer Tutucusu 2"/>
          <p:cNvSpPr>
            <a:spLocks noGrp="1"/>
          </p:cNvSpPr>
          <p:nvPr>
            <p:ph type="body" idx="1"/>
          </p:nvPr>
        </p:nvSpPr>
        <p:spPr>
          <a:xfrm>
            <a:off x="1142108" y="1905000"/>
            <a:ext cx="6859786" cy="4267200"/>
          </a:xfrm>
          <a:prstGeom prst="rect">
            <a:avLst/>
          </a:prstGeom>
        </p:spPr>
        <p:txBody>
          <a:bodyPr vert="horz" lIns="91440" tIns="45720" rIns="91440" bIns="45720" rtlCol="0">
            <a:normAutofit/>
          </a:bodyPr>
          <a:lstStyle/>
          <a:p>
            <a:pPr lvl="0" rtl="0"/>
            <a:r>
              <a:rPr lang="tr-TR" dirty="0"/>
              <a:t>Asıl metin stillerini düzenlemek için tıklayın</a:t>
            </a:r>
          </a:p>
          <a:p>
            <a:pPr lvl="1" rtl="0"/>
            <a:r>
              <a:rPr lang="tr-TR" dirty="0"/>
              <a:t>İkinci düzey</a:t>
            </a:r>
          </a:p>
          <a:p>
            <a:pPr lvl="2" rtl="0"/>
            <a:r>
              <a:rPr lang="tr-TR" dirty="0"/>
              <a:t>Üçüncü düzey</a:t>
            </a:r>
          </a:p>
          <a:p>
            <a:pPr lvl="3" rtl="0"/>
            <a:r>
              <a:rPr lang="tr-TR" dirty="0"/>
              <a:t>Dördüncü düzey</a:t>
            </a:r>
          </a:p>
          <a:p>
            <a:pPr lvl="4" rtl="0"/>
            <a:r>
              <a:rPr lang="tr-TR" dirty="0"/>
              <a:t>Beşinci düzey</a:t>
            </a:r>
          </a:p>
        </p:txBody>
      </p:sp>
      <p:sp>
        <p:nvSpPr>
          <p:cNvPr id="5" name="Altbilgi Yer Tutucusu 4"/>
          <p:cNvSpPr>
            <a:spLocks noGrp="1"/>
          </p:cNvSpPr>
          <p:nvPr>
            <p:ph type="ftr" sz="quarter" idx="3"/>
          </p:nvPr>
        </p:nvSpPr>
        <p:spPr>
          <a:xfrm>
            <a:off x="1142107" y="6400801"/>
            <a:ext cx="4744685" cy="27622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4" name="Tarih Yer Tutucusu 3"/>
          <p:cNvSpPr>
            <a:spLocks noGrp="1"/>
          </p:cNvSpPr>
          <p:nvPr>
            <p:ph type="dt" sz="half" idx="2"/>
          </p:nvPr>
        </p:nvSpPr>
        <p:spPr>
          <a:xfrm>
            <a:off x="6058287" y="6400801"/>
            <a:ext cx="933137"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D9F75050-0E15-4C5B-92B0-66D068882F1F}" type="datetimeFigureOut">
              <a:rPr lang="tr-TR" smtClean="0"/>
              <a:pPr/>
              <a:t>29.06.2021</a:t>
            </a:fld>
            <a:endParaRPr lang="tr-TR"/>
          </a:p>
        </p:txBody>
      </p:sp>
      <p:sp>
        <p:nvSpPr>
          <p:cNvPr id="6" name="Slayt Numarası Yer Tutucusu 5"/>
          <p:cNvSpPr>
            <a:spLocks noGrp="1"/>
          </p:cNvSpPr>
          <p:nvPr>
            <p:ph type="sldNum" sz="quarter" idx="4"/>
          </p:nvPr>
        </p:nvSpPr>
        <p:spPr>
          <a:xfrm>
            <a:off x="7144419" y="6400801"/>
            <a:ext cx="857475"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1168598" y="2132856"/>
            <a:ext cx="6859786" cy="1944216"/>
          </a:xfrm>
        </p:spPr>
        <p:txBody>
          <a:bodyPr anchor="ctr"/>
          <a:lstStyle/>
          <a:p>
            <a:pPr algn="ctr"/>
            <a:r>
              <a:rPr lang="tr-TR" sz="4800" dirty="0"/>
              <a:t>TEMEL </a:t>
            </a:r>
            <a:r>
              <a:rPr lang="tr-TR" sz="4800" dirty="0" smtClean="0"/>
              <a:t>İŞ GÜVENLİĞİ </a:t>
            </a:r>
            <a:r>
              <a:rPr lang="tr-TR" sz="4800" dirty="0"/>
              <a:t>EĞİTİMİ</a:t>
            </a:r>
          </a:p>
        </p:txBody>
      </p:sp>
      <p:pic>
        <p:nvPicPr>
          <p:cNvPr id="1031" name="Picture 7" descr="Ä°lgili resim"/>
          <p:cNvPicPr>
            <a:picLocks noChangeAspect="1" noChangeArrowheads="1"/>
          </p:cNvPicPr>
          <p:nvPr/>
        </p:nvPicPr>
        <p:blipFill>
          <a:blip r:embed="rId2"/>
          <a:srcRect/>
          <a:stretch>
            <a:fillRect/>
          </a:stretch>
        </p:blipFill>
        <p:spPr bwMode="auto">
          <a:xfrm>
            <a:off x="467544" y="4221088"/>
            <a:ext cx="4772025" cy="2476501"/>
          </a:xfrm>
          <a:prstGeom prst="rect">
            <a:avLst/>
          </a:prstGeom>
          <a:noFill/>
        </p:spPr>
      </p:pic>
      <p:pic>
        <p:nvPicPr>
          <p:cNvPr id="1033" name="Picture 9" descr="iÅ saÄlÄ±ÄÄ± ve gÃ¼venliÄi ile ilgili gÃ¶rsel sonucu"/>
          <p:cNvPicPr>
            <a:picLocks noChangeAspect="1" noChangeArrowheads="1"/>
          </p:cNvPicPr>
          <p:nvPr/>
        </p:nvPicPr>
        <p:blipFill>
          <a:blip r:embed="rId3"/>
          <a:srcRect/>
          <a:stretch>
            <a:fillRect/>
          </a:stretch>
        </p:blipFill>
        <p:spPr bwMode="auto">
          <a:xfrm>
            <a:off x="6832802" y="4286256"/>
            <a:ext cx="1668288" cy="2363408"/>
          </a:xfrm>
          <a:prstGeom prst="rect">
            <a:avLst/>
          </a:prstGeom>
          <a:noFill/>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260648"/>
            <a:ext cx="2880320" cy="1944216"/>
          </a:xfrm>
          <a:prstGeom prst="rect">
            <a:avLst/>
          </a:prstGeom>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6331 SAYILI İŞ SAĞLIĞI VE GÜVENLİĞİ KANUNU</a:t>
            </a:r>
          </a:p>
        </p:txBody>
      </p:sp>
      <p:sp>
        <p:nvSpPr>
          <p:cNvPr id="3" name="2 İçerik Yer Tutucusu"/>
          <p:cNvSpPr>
            <a:spLocks noGrp="1"/>
          </p:cNvSpPr>
          <p:nvPr>
            <p:ph idx="1"/>
          </p:nvPr>
        </p:nvSpPr>
        <p:spPr>
          <a:xfrm>
            <a:off x="1142108" y="1946920"/>
            <a:ext cx="6859786" cy="2964160"/>
          </a:xfrm>
        </p:spPr>
        <p:txBody>
          <a:bodyPr/>
          <a:lstStyle/>
          <a:p>
            <a:r>
              <a:rPr lang="tr-TR" dirty="0"/>
              <a:t>6331 sayılı iş sağlığı ve güvenliği kanunu 20.06.2012 tarihinde kabul edilmiş ve 30.06.2012 tarih ve 28339 sayılı Resmi Gazete’de yayımlanmıştır.</a:t>
            </a:r>
          </a:p>
          <a:p>
            <a:r>
              <a:rPr lang="tr-TR" dirty="0"/>
              <a:t>Bu Kanunun amacı; işyerlerinde iş sağlığı ve güvenliğinin sağlanması ve mevcut sağlık ve güvenlik şartlarının iyileştirilmesi için işveren ve çalışanların görev, yetki, sorumluluk, hak ve yükümlülüklerini düzenlemektir.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KAPALI ALANLARDA ÇALIŞMALARDA İŞ SAĞLIĞI VE GÜVENLİĞİ</a:t>
            </a:r>
            <a:endParaRPr lang="tr-TR" dirty="0"/>
          </a:p>
        </p:txBody>
      </p:sp>
      <p:sp>
        <p:nvSpPr>
          <p:cNvPr id="3" name="2 İçerik Yer Tutucusu"/>
          <p:cNvSpPr>
            <a:spLocks noGrp="1"/>
          </p:cNvSpPr>
          <p:nvPr>
            <p:ph idx="1"/>
          </p:nvPr>
        </p:nvSpPr>
        <p:spPr/>
        <p:txBody>
          <a:bodyPr/>
          <a:lstStyle/>
          <a:p>
            <a:r>
              <a:rPr lang="tr-TR" dirty="0" smtClean="0"/>
              <a:t>Kapalı alanlarda kullanılan kişisel koruyucu donanımlar:</a:t>
            </a:r>
          </a:p>
          <a:p>
            <a:r>
              <a:rPr lang="tr-TR" dirty="0" smtClean="0"/>
              <a:t>Solunum koruyucular;</a:t>
            </a:r>
          </a:p>
          <a:p>
            <a:pPr lvl="1"/>
            <a:r>
              <a:rPr lang="tr-TR" dirty="0" smtClean="0"/>
              <a:t>Hava tüplü maske, hava tüplü kaçış maskesi ve hattıyla beslemeli sistemin kombinasyon, hava artırıcı maskeler vb.</a:t>
            </a:r>
          </a:p>
          <a:p>
            <a:r>
              <a:rPr lang="tr-TR" dirty="0" smtClean="0"/>
              <a:t>Koruyucu elbiseler;</a:t>
            </a:r>
          </a:p>
          <a:p>
            <a:pPr lvl="1"/>
            <a:r>
              <a:rPr lang="tr-TR" dirty="0" smtClean="0"/>
              <a:t>Ceket, pantolon, tulum vb.</a:t>
            </a:r>
          </a:p>
          <a:p>
            <a:r>
              <a:rPr lang="tr-TR" dirty="0" smtClean="0"/>
              <a:t>Baş, göz, işitme ve el koruyucu malzemeler;</a:t>
            </a:r>
          </a:p>
          <a:p>
            <a:pPr lvl="1"/>
            <a:r>
              <a:rPr lang="tr-TR" dirty="0" smtClean="0"/>
              <a:t>Koruyucu gözlük, kulaklık, eldiven vb.</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KAPALI ALANLARDA ÇALIŞMALARDA İŞ SAĞLIĞI VE GÜVENLİĞİ</a:t>
            </a:r>
            <a:endParaRPr lang="tr-TR" dirty="0"/>
          </a:p>
        </p:txBody>
      </p:sp>
      <p:sp>
        <p:nvSpPr>
          <p:cNvPr id="3" name="2 İçerik Yer Tutucusu"/>
          <p:cNvSpPr>
            <a:spLocks noGrp="1"/>
          </p:cNvSpPr>
          <p:nvPr>
            <p:ph idx="1"/>
          </p:nvPr>
        </p:nvSpPr>
        <p:spPr>
          <a:xfrm>
            <a:off x="1142108" y="2378968"/>
            <a:ext cx="6859786" cy="2100064"/>
          </a:xfrm>
        </p:spPr>
        <p:txBody>
          <a:bodyPr/>
          <a:lstStyle/>
          <a:p>
            <a:pPr>
              <a:buNone/>
            </a:pPr>
            <a:r>
              <a:rPr lang="tr-TR" dirty="0" smtClean="0"/>
              <a:t>	İletişim ekipmanları,</a:t>
            </a:r>
          </a:p>
          <a:p>
            <a:r>
              <a:rPr lang="tr-TR" dirty="0" smtClean="0"/>
              <a:t>Kapalı alan operasyonlarında çalışma öncesinde içerideki çalışanla dışarıdaki gözetmen arasında mutlak suretle bir iletişim sistemi kurulmalıdır.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KAPALI ALANLARDA ÇALIŞMALARDA İŞ SAĞLIĞI VE GÜVENLİĞİ</a:t>
            </a:r>
            <a:endParaRPr lang="tr-TR" dirty="0"/>
          </a:p>
        </p:txBody>
      </p:sp>
      <p:sp>
        <p:nvSpPr>
          <p:cNvPr id="3" name="2 İçerik Yer Tutucusu"/>
          <p:cNvSpPr>
            <a:spLocks noGrp="1"/>
          </p:cNvSpPr>
          <p:nvPr>
            <p:ph idx="1"/>
          </p:nvPr>
        </p:nvSpPr>
        <p:spPr>
          <a:xfrm>
            <a:off x="1142108" y="1905000"/>
            <a:ext cx="3789932" cy="4267200"/>
          </a:xfrm>
        </p:spPr>
        <p:txBody>
          <a:bodyPr/>
          <a:lstStyle/>
          <a:p>
            <a:r>
              <a:rPr lang="tr-TR" dirty="0" smtClean="0"/>
              <a:t>İniş-Çıkış donanımı ve emniyet kemerleri</a:t>
            </a:r>
          </a:p>
          <a:p>
            <a:r>
              <a:rPr lang="tr-TR" dirty="0" smtClean="0"/>
              <a:t>Kapalı alana inişi ve sonrasında çıkışı kolaylaştırmak için gerek çalışanlar gerekse ekipman için uygun iniş-çıkış sistemi ve aksesuarları kullanmak gereklidir.</a:t>
            </a:r>
          </a:p>
          <a:p>
            <a:endParaRPr lang="tr-TR" dirty="0"/>
          </a:p>
        </p:txBody>
      </p:sp>
      <p:pic>
        <p:nvPicPr>
          <p:cNvPr id="4099" name="Picture 3"/>
          <p:cNvPicPr>
            <a:picLocks noChangeAspect="1" noChangeArrowheads="1"/>
          </p:cNvPicPr>
          <p:nvPr/>
        </p:nvPicPr>
        <p:blipFill>
          <a:blip r:embed="rId2" cstate="print"/>
          <a:srcRect/>
          <a:stretch>
            <a:fillRect/>
          </a:stretch>
        </p:blipFill>
        <p:spPr bwMode="auto">
          <a:xfrm>
            <a:off x="5000625" y="1484784"/>
            <a:ext cx="4143375" cy="537321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KAPALI ALANLARA GİRİŞ TALİMATI</a:t>
            </a:r>
            <a:endParaRPr lang="tr-TR" dirty="0"/>
          </a:p>
        </p:txBody>
      </p:sp>
      <p:sp>
        <p:nvSpPr>
          <p:cNvPr id="3" name="2 İçerik Yer Tutucusu"/>
          <p:cNvSpPr>
            <a:spLocks noGrp="1"/>
          </p:cNvSpPr>
          <p:nvPr>
            <p:ph idx="1"/>
          </p:nvPr>
        </p:nvSpPr>
        <p:spPr/>
        <p:txBody>
          <a:bodyPr>
            <a:normAutofit/>
          </a:bodyPr>
          <a:lstStyle/>
          <a:p>
            <a:r>
              <a:rPr lang="tr-TR" dirty="0" smtClean="0"/>
              <a:t>Kapalı alana giriş yetkisi olan kişiler girebilir. Her bir çalışan, kapalı alanda yapacağı işle ilgili tüm detayları ve prosedürleri iyice öğrenmiş olarak giriş yapmalıdır.</a:t>
            </a:r>
          </a:p>
          <a:p>
            <a:r>
              <a:rPr lang="tr-TR" dirty="0" smtClean="0"/>
              <a:t>Kapalı alan çalışanının kapalı alanda karşılaşacağı tehlikelerin neler olduğunu, bunlara maruz kaldığında doğacak sonuçları bilmelidir.</a:t>
            </a:r>
          </a:p>
          <a:p>
            <a:r>
              <a:rPr lang="tr-TR" dirty="0" smtClean="0"/>
              <a:t>Kapalı alan çalışanı ile dışarıdaki gözlemci arasında haberleşmeyi sağlayacak olan iletişim donanımının sağlandığından emin olunmalıdır.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KAPALI ALANLARA GİRİŞ TALİMATI</a:t>
            </a:r>
            <a:endParaRPr lang="tr-TR" dirty="0"/>
          </a:p>
        </p:txBody>
      </p:sp>
      <p:sp>
        <p:nvSpPr>
          <p:cNvPr id="3" name="2 İçerik Yer Tutucusu"/>
          <p:cNvSpPr>
            <a:spLocks noGrp="1"/>
          </p:cNvSpPr>
          <p:nvPr>
            <p:ph idx="1"/>
          </p:nvPr>
        </p:nvSpPr>
        <p:spPr>
          <a:xfrm>
            <a:off x="1142108" y="1905000"/>
            <a:ext cx="6859786" cy="2676128"/>
          </a:xfrm>
        </p:spPr>
        <p:txBody>
          <a:bodyPr/>
          <a:lstStyle/>
          <a:p>
            <a:r>
              <a:rPr lang="tr-TR" dirty="0" smtClean="0"/>
              <a:t>Gerek kapalı alan çalışanını içerideki tehlikelere karşı koruyacak bariyer vb. de dahil gerekli tüm koruyucu ekipmanı kendilerine sağlanmalı, kullanıldığından emin olunmalıdır.</a:t>
            </a:r>
          </a:p>
          <a:p>
            <a:r>
              <a:rPr lang="tr-TR" dirty="0" smtClean="0"/>
              <a:t>Kapalı alana giriş ve çıkış için tüm emniyet tedbirlerinin alındığından emin olunmalıdır.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KAPALI ALANLARA GİRİŞ TALİMATI</a:t>
            </a:r>
            <a:endParaRPr lang="tr-TR" dirty="0"/>
          </a:p>
        </p:txBody>
      </p:sp>
      <p:sp>
        <p:nvSpPr>
          <p:cNvPr id="3" name="2 İçerik Yer Tutucusu"/>
          <p:cNvSpPr>
            <a:spLocks noGrp="1"/>
          </p:cNvSpPr>
          <p:nvPr>
            <p:ph idx="1"/>
          </p:nvPr>
        </p:nvSpPr>
        <p:spPr/>
        <p:txBody>
          <a:bodyPr/>
          <a:lstStyle/>
          <a:p>
            <a:r>
              <a:rPr lang="tr-TR" dirty="0" smtClean="0"/>
              <a:t>Kapalı alan çalışanı ile dışarıdaki gözlemci arasında haberleşmeyi sağlayacak olan iletişim donanımının sağlandığından emin olunmalıdır.</a:t>
            </a:r>
          </a:p>
          <a:p>
            <a:r>
              <a:rPr lang="tr-TR" dirty="0" smtClean="0"/>
              <a:t>Gerek kapalı alan çalışanını içerideki tehlikelere karşı koruyacak, gerekse dışarıdaki gözetmeni dış etkilerden koruyacak bariyer vb. de dahil gerekli tüm koruyucu ekipmanı kendilerine sağlamalı, kullanıldığından emin olunmalıdır.</a:t>
            </a:r>
          </a:p>
          <a:p>
            <a:r>
              <a:rPr lang="tr-TR" dirty="0" smtClean="0"/>
              <a:t>Kapalı alana giriş ve çıkış için tüm emniyet tedbirlerinin alındığından emin olunmalıdır.</a:t>
            </a: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KAPALI ALAN NE ZAMAN TERK EDİLMELİDİR?</a:t>
            </a:r>
            <a:endParaRPr lang="tr-TR" dirty="0"/>
          </a:p>
        </p:txBody>
      </p:sp>
      <p:sp>
        <p:nvSpPr>
          <p:cNvPr id="3" name="2 İçerik Yer Tutucusu"/>
          <p:cNvSpPr>
            <a:spLocks noGrp="1"/>
          </p:cNvSpPr>
          <p:nvPr>
            <p:ph idx="1"/>
          </p:nvPr>
        </p:nvSpPr>
        <p:spPr>
          <a:xfrm>
            <a:off x="1142108" y="2126940"/>
            <a:ext cx="6859786" cy="2604120"/>
          </a:xfrm>
        </p:spPr>
        <p:txBody>
          <a:bodyPr/>
          <a:lstStyle/>
          <a:p>
            <a:r>
              <a:rPr lang="tr-TR" dirty="0" smtClean="0"/>
              <a:t>Gözlemciden alanı boşaltma talimatı alındığında,</a:t>
            </a:r>
          </a:p>
          <a:p>
            <a:r>
              <a:rPr lang="tr-TR" dirty="0" smtClean="0"/>
              <a:t>Alanda tehlikeli bir durumun oluştuğunu gösteren belirti veya semptomların farkına vardığında,</a:t>
            </a:r>
          </a:p>
          <a:p>
            <a:r>
              <a:rPr lang="tr-TR" dirty="0" smtClean="0"/>
              <a:t>Yasaklanmış bir durumla karşılaştığında,</a:t>
            </a:r>
          </a:p>
          <a:p>
            <a:r>
              <a:rPr lang="tr-TR" dirty="0" smtClean="0"/>
              <a:t>Boşaltma alarmını duyduğunda.</a:t>
            </a: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908720"/>
            <a:ext cx="4536504" cy="33456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6331 SAYILI İŞ SAĞLIĞI VE GÜVENLİĞİ KANUNU</a:t>
            </a:r>
          </a:p>
        </p:txBody>
      </p:sp>
      <p:sp>
        <p:nvSpPr>
          <p:cNvPr id="3" name="2 İçerik Yer Tutucusu"/>
          <p:cNvSpPr>
            <a:spLocks noGrp="1"/>
          </p:cNvSpPr>
          <p:nvPr>
            <p:ph idx="1"/>
          </p:nvPr>
        </p:nvSpPr>
        <p:spPr>
          <a:xfrm>
            <a:off x="1142108" y="2486980"/>
            <a:ext cx="6859786" cy="1884040"/>
          </a:xfrm>
        </p:spPr>
        <p:txBody>
          <a:bodyPr>
            <a:normAutofit/>
          </a:bodyPr>
          <a:lstStyle/>
          <a:p>
            <a:r>
              <a:rPr lang="tr-TR" dirty="0"/>
              <a:t>Bu Kanun; kamu ve özel sektöre ait bütün işlere ve işyerlerine, bu işyerlerinin işverenleri ile işveren vekillerine, çırak ve stajyerler de dâhil olmak üzere tüm çalışanlarına faaliyet konularına bakılmaksızın uygulanır.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6331 SAYILI İŞ SAĞLIĞI VE GÜVENLİĞİ KANUNU</a:t>
            </a:r>
          </a:p>
        </p:txBody>
      </p:sp>
      <p:sp>
        <p:nvSpPr>
          <p:cNvPr id="3" name="2 İçerik Yer Tutucusu"/>
          <p:cNvSpPr>
            <a:spLocks noGrp="1"/>
          </p:cNvSpPr>
          <p:nvPr>
            <p:ph idx="1"/>
          </p:nvPr>
        </p:nvSpPr>
        <p:spPr>
          <a:xfrm>
            <a:off x="1142108" y="1766900"/>
            <a:ext cx="6859786" cy="3324200"/>
          </a:xfrm>
        </p:spPr>
        <p:txBody>
          <a:bodyPr>
            <a:normAutofit/>
          </a:bodyPr>
          <a:lstStyle/>
          <a:p>
            <a:pPr marL="0" indent="0">
              <a:buNone/>
            </a:pPr>
            <a:r>
              <a:rPr lang="tr-TR" dirty="0"/>
              <a:t>Ancak bazı faaliyetler ve kişiler hakkında bu Kanun hükümleri uygulanmaz: </a:t>
            </a:r>
          </a:p>
          <a:p>
            <a:pPr marL="457200" indent="-457200">
              <a:buFont typeface="+mj-lt"/>
              <a:buAutoNum type="alphaLcParenR"/>
            </a:pPr>
            <a:r>
              <a:rPr lang="tr-TR" dirty="0"/>
              <a:t>Fabrika, bakım merkezi, dikimevi ve benzeri işyerlerindekiler hariç Türk Silahlı Kuvvetleri, genel kolluk kuvvetleri ve Milli İstihbarat Teşkilatı Müsteşarlığının faaliyetleri. </a:t>
            </a:r>
          </a:p>
          <a:p>
            <a:pPr marL="457200" indent="-457200">
              <a:buFont typeface="+mj-lt"/>
              <a:buAutoNum type="alphaLcParenR"/>
            </a:pPr>
            <a:r>
              <a:rPr lang="tr-TR" dirty="0"/>
              <a:t>Afet ve acil durum birimlerinin müdahale faaliyetleri.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6331 SAYILI İŞ SAĞLIĞI VE GÜVENLİĞİ KANUNU</a:t>
            </a:r>
          </a:p>
        </p:txBody>
      </p:sp>
      <p:sp>
        <p:nvSpPr>
          <p:cNvPr id="3" name="2 İçerik Yer Tutucusu"/>
          <p:cNvSpPr>
            <a:spLocks noGrp="1"/>
          </p:cNvSpPr>
          <p:nvPr>
            <p:ph idx="1"/>
          </p:nvPr>
        </p:nvSpPr>
        <p:spPr>
          <a:xfrm>
            <a:off x="1142108" y="2126940"/>
            <a:ext cx="6859786" cy="2742220"/>
          </a:xfrm>
        </p:spPr>
        <p:txBody>
          <a:bodyPr>
            <a:normAutofit lnSpcReduction="10000"/>
          </a:bodyPr>
          <a:lstStyle/>
          <a:p>
            <a:pPr marL="457200" indent="-457200">
              <a:buFont typeface="+mj-lt"/>
              <a:buAutoNum type="alphaLcParenR" startAt="4"/>
            </a:pPr>
            <a:r>
              <a:rPr lang="tr-TR" dirty="0"/>
              <a:t>Ev hizmetleri.</a:t>
            </a:r>
          </a:p>
          <a:p>
            <a:pPr marL="457200" indent="-457200">
              <a:buFont typeface="+mj-lt"/>
              <a:buAutoNum type="alphaLcParenR" startAt="4"/>
            </a:pPr>
            <a:r>
              <a:rPr lang="tr-TR" dirty="0"/>
              <a:t>Çalışan istihdam etmeksizin kendi nam ve hesabına mal ve hizmet üretimi yapanlar. </a:t>
            </a:r>
          </a:p>
          <a:p>
            <a:pPr marL="457200" indent="-457200">
              <a:buFont typeface="+mj-lt"/>
              <a:buAutoNum type="alphaLcParenR" startAt="4"/>
            </a:pPr>
            <a:r>
              <a:rPr lang="tr-TR" dirty="0"/>
              <a:t>Hükümlü ve tutuklulara yönelik infaz hizmetleri sırasında, iyileştirme kapsamında yapılan iş yurdu, eğitim, güvenlik ve meslek edindirme faaliyetleri.</a:t>
            </a:r>
          </a:p>
          <a:p>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6331 SAYILI İŞ SAĞLIĞI VE GÜVENLİĞİ KANUNU</a:t>
            </a:r>
          </a:p>
        </p:txBody>
      </p:sp>
      <p:sp>
        <p:nvSpPr>
          <p:cNvPr id="3" name="2 İçerik Yer Tutucusu"/>
          <p:cNvSpPr>
            <a:spLocks noGrp="1"/>
          </p:cNvSpPr>
          <p:nvPr>
            <p:ph idx="1"/>
          </p:nvPr>
        </p:nvSpPr>
        <p:spPr/>
        <p:txBody>
          <a:bodyPr/>
          <a:lstStyle/>
          <a:p>
            <a:pPr>
              <a:buNone/>
            </a:pPr>
            <a:r>
              <a:rPr lang="tr-TR" b="1" dirty="0"/>
              <a:t>TANIMLAR</a:t>
            </a:r>
          </a:p>
          <a:p>
            <a:r>
              <a:rPr lang="tr-TR" dirty="0"/>
              <a:t>Çalışan: Kendi özel kanunlarındaki statülerine bakılmaksızın kamu veya özel işyerlerinde istihdam edilen gerçek kişiyi</a:t>
            </a:r>
          </a:p>
          <a:p>
            <a:r>
              <a:rPr lang="tr-TR" dirty="0"/>
              <a:t>Çalışan temsilcisi: İş sağlığı ve güvenliği ile ilgili çalışmalara katılma, çalışmaları izleme, tedbir alınmasını isteme, tekliflerde bulunma ve benzeri konularda çalışanları temsil etmeye yetkili çalışanı</a:t>
            </a:r>
            <a:endParaRPr lang="tr-TR"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6331 SAYILI İŞ SAĞLIĞI VE GÜVENLİĞİ KANUNU</a:t>
            </a:r>
          </a:p>
        </p:txBody>
      </p:sp>
      <p:sp>
        <p:nvSpPr>
          <p:cNvPr id="3" name="2 İçerik Yer Tutucusu"/>
          <p:cNvSpPr>
            <a:spLocks noGrp="1"/>
          </p:cNvSpPr>
          <p:nvPr>
            <p:ph idx="1"/>
          </p:nvPr>
        </p:nvSpPr>
        <p:spPr/>
        <p:txBody>
          <a:bodyPr/>
          <a:lstStyle/>
          <a:p>
            <a:r>
              <a:rPr lang="tr-TR" dirty="0"/>
              <a:t>Destek elemanı: Asli görevinin yanında iş sağlığı ve güvenliği ile ilgili önleme, koruma, tahliye, yangınla mücadele, ilk yardım ve benzeri konularda özel olarak görevlendirilmiş uygun donanım ve yeterli eğitime sahip kişiyi</a:t>
            </a:r>
          </a:p>
          <a:p>
            <a:r>
              <a:rPr lang="tr-TR" dirty="0"/>
              <a:t>İş kazası: İşyerinde veya işin yürütümü nedeniyle meydana gelen, ölüme sebebiyet veren veya vücut bütünlüğünü ruhen ya da bedenen engelli hâle getiren olayı</a:t>
            </a:r>
          </a:p>
          <a:p>
            <a:r>
              <a:rPr lang="tr-TR" dirty="0"/>
              <a:t>Meslek hastalığı: Mesleki risklere </a:t>
            </a:r>
            <a:r>
              <a:rPr lang="tr-TR" dirty="0" err="1"/>
              <a:t>maruziyet</a:t>
            </a:r>
            <a:r>
              <a:rPr lang="tr-TR" dirty="0"/>
              <a:t> sonucu ortaya çıkan hastalığı</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6331 SAYILI İŞ SAĞLIĞI VE GÜVENLİĞİ KANUNU</a:t>
            </a:r>
          </a:p>
        </p:txBody>
      </p:sp>
      <p:sp>
        <p:nvSpPr>
          <p:cNvPr id="3" name="2 İçerik Yer Tutucusu"/>
          <p:cNvSpPr>
            <a:spLocks noGrp="1"/>
          </p:cNvSpPr>
          <p:nvPr>
            <p:ph idx="1"/>
          </p:nvPr>
        </p:nvSpPr>
        <p:spPr/>
        <p:txBody>
          <a:bodyPr/>
          <a:lstStyle/>
          <a:p>
            <a:r>
              <a:rPr lang="tr-TR" dirty="0"/>
              <a:t>Önleme: İşyerinde yürütülen işlerin bütün safhalarında iş sağlığı ve güvenliği ile ilgili riskleri ortadan kaldırmak veya azaltmak için planlanan ve alınan tedbirlerin tümünü</a:t>
            </a:r>
          </a:p>
          <a:p>
            <a:r>
              <a:rPr lang="tr-TR" dirty="0"/>
              <a:t>Risk: Tehlikeden kaynaklanacak kayıp, yaralanma ya da başka zararlı sonuç meydana gelme ihtimalini</a:t>
            </a:r>
          </a:p>
          <a:p>
            <a:r>
              <a:rPr lang="tr-TR" dirty="0"/>
              <a:t>Tehlike: İşyerinde var olan ya da dışarıdan gelebilecek, çalışanı veya işyerini etkileyebilecek zarar veya hasar verme potansiyelini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42108" y="274638"/>
            <a:ext cx="6859785" cy="1020762"/>
          </a:xfrm>
        </p:spPr>
        <p:txBody>
          <a:bodyPr/>
          <a:lstStyle/>
          <a:p>
            <a:r>
              <a:rPr lang="tr-TR" dirty="0" smtClean="0"/>
              <a:t>TEHLİKE-RİSK</a:t>
            </a:r>
            <a:endParaRPr lang="tr-TR" dirty="0"/>
          </a:p>
        </p:txBody>
      </p:sp>
      <p:graphicFrame>
        <p:nvGraphicFramePr>
          <p:cNvPr id="4" name="3 İçerik Yer Tutucusu"/>
          <p:cNvGraphicFramePr>
            <a:graphicFrameLocks noGrp="1"/>
          </p:cNvGraphicFramePr>
          <p:nvPr>
            <p:ph idx="1"/>
          </p:nvPr>
        </p:nvGraphicFramePr>
        <p:xfrm>
          <a:off x="1141412" y="1700808"/>
          <a:ext cx="6861176" cy="2225040"/>
        </p:xfrm>
        <a:graphic>
          <a:graphicData uri="http://schemas.openxmlformats.org/drawingml/2006/table">
            <a:tbl>
              <a:tblPr firstRow="1" bandRow="1">
                <a:tableStyleId>{5C22544A-7EE6-4342-B048-85BDC9FD1C3A}</a:tableStyleId>
              </a:tblPr>
              <a:tblGrid>
                <a:gridCol w="3430588">
                  <a:extLst>
                    <a:ext uri="{9D8B030D-6E8A-4147-A177-3AD203B41FA5}">
                      <a16:colId xmlns:a16="http://schemas.microsoft.com/office/drawing/2014/main" val="20000"/>
                    </a:ext>
                  </a:extLst>
                </a:gridCol>
                <a:gridCol w="3430588">
                  <a:extLst>
                    <a:ext uri="{9D8B030D-6E8A-4147-A177-3AD203B41FA5}">
                      <a16:colId xmlns:a16="http://schemas.microsoft.com/office/drawing/2014/main" val="20001"/>
                    </a:ext>
                  </a:extLst>
                </a:gridCol>
              </a:tblGrid>
              <a:tr h="370840">
                <a:tc>
                  <a:txBody>
                    <a:bodyPr/>
                    <a:lstStyle/>
                    <a:p>
                      <a:r>
                        <a:rPr lang="tr-TR" dirty="0" smtClean="0"/>
                        <a:t>TEHLİKE</a:t>
                      </a:r>
                      <a:endParaRPr lang="tr-TR" dirty="0"/>
                    </a:p>
                  </a:txBody>
                  <a:tcPr/>
                </a:tc>
                <a:tc>
                  <a:txBody>
                    <a:bodyPr/>
                    <a:lstStyle/>
                    <a:p>
                      <a:r>
                        <a:rPr lang="tr-TR" dirty="0" smtClean="0"/>
                        <a:t>RİSK</a:t>
                      </a:r>
                      <a:endParaRPr lang="tr-TR" dirty="0"/>
                    </a:p>
                  </a:txBody>
                  <a:tcPr/>
                </a:tc>
                <a:extLst>
                  <a:ext uri="{0D108BD9-81ED-4DB2-BD59-A6C34878D82A}">
                    <a16:rowId xmlns:a16="http://schemas.microsoft.com/office/drawing/2014/main" val="10000"/>
                  </a:ext>
                </a:extLst>
              </a:tr>
              <a:tr h="370840">
                <a:tc>
                  <a:txBody>
                    <a:bodyPr/>
                    <a:lstStyle/>
                    <a:p>
                      <a:r>
                        <a:rPr lang="tr-TR" dirty="0" smtClean="0"/>
                        <a:t>Somuttur gözle</a:t>
                      </a:r>
                      <a:r>
                        <a:rPr lang="tr-TR" baseline="0" dirty="0" smtClean="0"/>
                        <a:t> görünür</a:t>
                      </a:r>
                      <a:endParaRPr lang="tr-TR" dirty="0"/>
                    </a:p>
                  </a:txBody>
                  <a:tcPr/>
                </a:tc>
                <a:tc>
                  <a:txBody>
                    <a:bodyPr/>
                    <a:lstStyle/>
                    <a:p>
                      <a:r>
                        <a:rPr lang="tr-TR" dirty="0" smtClean="0"/>
                        <a:t>Soyuttur</a:t>
                      </a:r>
                      <a:endParaRPr lang="tr-TR" dirty="0"/>
                    </a:p>
                  </a:txBody>
                  <a:tcPr/>
                </a:tc>
                <a:extLst>
                  <a:ext uri="{0D108BD9-81ED-4DB2-BD59-A6C34878D82A}">
                    <a16:rowId xmlns:a16="http://schemas.microsoft.com/office/drawing/2014/main" val="10001"/>
                  </a:ext>
                </a:extLst>
              </a:tr>
              <a:tr h="370840">
                <a:tc>
                  <a:txBody>
                    <a:bodyPr/>
                    <a:lstStyle/>
                    <a:p>
                      <a:r>
                        <a:rPr lang="tr-TR" dirty="0" smtClean="0"/>
                        <a:t>Su</a:t>
                      </a:r>
                      <a:endParaRPr lang="tr-TR" dirty="0"/>
                    </a:p>
                  </a:txBody>
                  <a:tcPr/>
                </a:tc>
                <a:tc>
                  <a:txBody>
                    <a:bodyPr/>
                    <a:lstStyle/>
                    <a:p>
                      <a:r>
                        <a:rPr lang="tr-TR" dirty="0" smtClean="0"/>
                        <a:t>Boğulma</a:t>
                      </a:r>
                      <a:endParaRPr lang="tr-TR" dirty="0"/>
                    </a:p>
                  </a:txBody>
                  <a:tcPr/>
                </a:tc>
                <a:extLst>
                  <a:ext uri="{0D108BD9-81ED-4DB2-BD59-A6C34878D82A}">
                    <a16:rowId xmlns:a16="http://schemas.microsoft.com/office/drawing/2014/main" val="10002"/>
                  </a:ext>
                </a:extLst>
              </a:tr>
              <a:tr h="370840">
                <a:tc>
                  <a:txBody>
                    <a:bodyPr/>
                    <a:lstStyle/>
                    <a:p>
                      <a:r>
                        <a:rPr lang="tr-TR" dirty="0" smtClean="0"/>
                        <a:t>Elektrik</a:t>
                      </a:r>
                      <a:endParaRPr lang="tr-TR" dirty="0"/>
                    </a:p>
                  </a:txBody>
                  <a:tcPr/>
                </a:tc>
                <a:tc>
                  <a:txBody>
                    <a:bodyPr/>
                    <a:lstStyle/>
                    <a:p>
                      <a:r>
                        <a:rPr lang="tr-TR" dirty="0" smtClean="0"/>
                        <a:t>Çarpılma</a:t>
                      </a:r>
                      <a:endParaRPr lang="tr-TR" dirty="0"/>
                    </a:p>
                  </a:txBody>
                  <a:tcPr/>
                </a:tc>
                <a:extLst>
                  <a:ext uri="{0D108BD9-81ED-4DB2-BD59-A6C34878D82A}">
                    <a16:rowId xmlns:a16="http://schemas.microsoft.com/office/drawing/2014/main" val="10003"/>
                  </a:ext>
                </a:extLst>
              </a:tr>
              <a:tr h="370840">
                <a:tc>
                  <a:txBody>
                    <a:bodyPr/>
                    <a:lstStyle/>
                    <a:p>
                      <a:r>
                        <a:rPr lang="tr-TR" dirty="0" smtClean="0"/>
                        <a:t>Yüksek</a:t>
                      </a:r>
                      <a:endParaRPr lang="tr-TR" dirty="0"/>
                    </a:p>
                  </a:txBody>
                  <a:tcPr/>
                </a:tc>
                <a:tc>
                  <a:txBody>
                    <a:bodyPr/>
                    <a:lstStyle/>
                    <a:p>
                      <a:r>
                        <a:rPr lang="tr-TR" dirty="0" smtClean="0"/>
                        <a:t>Düşme</a:t>
                      </a:r>
                      <a:endParaRPr lang="tr-TR" dirty="0"/>
                    </a:p>
                  </a:txBody>
                  <a:tcPr/>
                </a:tc>
                <a:extLst>
                  <a:ext uri="{0D108BD9-81ED-4DB2-BD59-A6C34878D82A}">
                    <a16:rowId xmlns:a16="http://schemas.microsoft.com/office/drawing/2014/main" val="10004"/>
                  </a:ext>
                </a:extLst>
              </a:tr>
              <a:tr h="370840">
                <a:tc>
                  <a:txBody>
                    <a:bodyPr/>
                    <a:lstStyle/>
                    <a:p>
                      <a:r>
                        <a:rPr lang="tr-TR" dirty="0" smtClean="0"/>
                        <a:t>Ateş</a:t>
                      </a:r>
                      <a:endParaRPr lang="tr-TR" dirty="0"/>
                    </a:p>
                  </a:txBody>
                  <a:tcPr/>
                </a:tc>
                <a:tc>
                  <a:txBody>
                    <a:bodyPr/>
                    <a:lstStyle/>
                    <a:p>
                      <a:r>
                        <a:rPr lang="tr-TR" dirty="0" smtClean="0"/>
                        <a:t>Yangın</a:t>
                      </a:r>
                      <a:endParaRPr lang="tr-TR" dirty="0"/>
                    </a:p>
                  </a:txBody>
                  <a:tcPr/>
                </a:tc>
                <a:extLst>
                  <a:ext uri="{0D108BD9-81ED-4DB2-BD59-A6C34878D82A}">
                    <a16:rowId xmlns:a16="http://schemas.microsoft.com/office/drawing/2014/main" val="10005"/>
                  </a:ext>
                </a:extLst>
              </a:tr>
            </a:tbl>
          </a:graphicData>
        </a:graphic>
      </p:graphicFrame>
      <p:graphicFrame>
        <p:nvGraphicFramePr>
          <p:cNvPr id="5" name="4 Tablo"/>
          <p:cNvGraphicFramePr>
            <a:graphicFrameLocks noGrp="1"/>
          </p:cNvGraphicFramePr>
          <p:nvPr/>
        </p:nvGraphicFramePr>
        <p:xfrm>
          <a:off x="1141412" y="4149080"/>
          <a:ext cx="6861176" cy="2494280"/>
        </p:xfrm>
        <a:graphic>
          <a:graphicData uri="http://schemas.openxmlformats.org/drawingml/2006/table">
            <a:tbl>
              <a:tblPr firstRow="1" bandRow="1">
                <a:tableStyleId>{5C22544A-7EE6-4342-B048-85BDC9FD1C3A}</a:tableStyleId>
              </a:tblPr>
              <a:tblGrid>
                <a:gridCol w="3430588">
                  <a:extLst>
                    <a:ext uri="{9D8B030D-6E8A-4147-A177-3AD203B41FA5}">
                      <a16:colId xmlns:a16="http://schemas.microsoft.com/office/drawing/2014/main" val="20000"/>
                    </a:ext>
                  </a:extLst>
                </a:gridCol>
                <a:gridCol w="3430588">
                  <a:extLst>
                    <a:ext uri="{9D8B030D-6E8A-4147-A177-3AD203B41FA5}">
                      <a16:colId xmlns:a16="http://schemas.microsoft.com/office/drawing/2014/main" val="20001"/>
                    </a:ext>
                  </a:extLst>
                </a:gridCol>
              </a:tblGrid>
              <a:tr h="370840">
                <a:tc>
                  <a:txBody>
                    <a:bodyPr/>
                    <a:lstStyle/>
                    <a:p>
                      <a:r>
                        <a:rPr lang="tr-TR" dirty="0" smtClean="0"/>
                        <a:t>TEHLİKE</a:t>
                      </a:r>
                      <a:endParaRPr lang="tr-TR" dirty="0"/>
                    </a:p>
                  </a:txBody>
                  <a:tcPr/>
                </a:tc>
                <a:tc>
                  <a:txBody>
                    <a:bodyPr/>
                    <a:lstStyle/>
                    <a:p>
                      <a:r>
                        <a:rPr lang="tr-TR" dirty="0" smtClean="0"/>
                        <a:t>RİSK</a:t>
                      </a:r>
                      <a:endParaRPr lang="tr-TR" dirty="0"/>
                    </a:p>
                  </a:txBody>
                  <a:tcPr/>
                </a:tc>
                <a:extLst>
                  <a:ext uri="{0D108BD9-81ED-4DB2-BD59-A6C34878D82A}">
                    <a16:rowId xmlns:a16="http://schemas.microsoft.com/office/drawing/2014/main" val="10000"/>
                  </a:ext>
                </a:extLst>
              </a:tr>
              <a:tr h="370840">
                <a:tc>
                  <a:txBody>
                    <a:bodyPr/>
                    <a:lstStyle/>
                    <a:p>
                      <a:r>
                        <a:rPr lang="tr-TR" dirty="0" smtClean="0"/>
                        <a:t>Asma kat platformun korkuluğu yok</a:t>
                      </a:r>
                      <a:endParaRPr lang="tr-TR" dirty="0"/>
                    </a:p>
                  </a:txBody>
                  <a:tcPr/>
                </a:tc>
                <a:tc>
                  <a:txBody>
                    <a:bodyPr/>
                    <a:lstStyle/>
                    <a:p>
                      <a:r>
                        <a:rPr lang="tr-TR" dirty="0" smtClean="0"/>
                        <a:t>Yüksekten düşme</a:t>
                      </a:r>
                      <a:endParaRPr lang="tr-TR" dirty="0"/>
                    </a:p>
                  </a:txBody>
                  <a:tcPr/>
                </a:tc>
                <a:extLst>
                  <a:ext uri="{0D108BD9-81ED-4DB2-BD59-A6C34878D82A}">
                    <a16:rowId xmlns:a16="http://schemas.microsoft.com/office/drawing/2014/main" val="10001"/>
                  </a:ext>
                </a:extLst>
              </a:tr>
              <a:tr h="370840">
                <a:tc>
                  <a:txBody>
                    <a:bodyPr/>
                    <a:lstStyle/>
                    <a:p>
                      <a:r>
                        <a:rPr lang="tr-TR" dirty="0" smtClean="0"/>
                        <a:t>Torna aynasının</a:t>
                      </a:r>
                      <a:r>
                        <a:rPr lang="tr-TR" baseline="0" dirty="0" smtClean="0"/>
                        <a:t> koruyucusu yok</a:t>
                      </a:r>
                      <a:endParaRPr lang="tr-TR" dirty="0"/>
                    </a:p>
                  </a:txBody>
                  <a:tcPr/>
                </a:tc>
                <a:tc>
                  <a:txBody>
                    <a:bodyPr/>
                    <a:lstStyle/>
                    <a:p>
                      <a:r>
                        <a:rPr lang="tr-TR" dirty="0" smtClean="0"/>
                        <a:t>El-parmak kopması</a:t>
                      </a:r>
                      <a:endParaRPr lang="tr-TR" dirty="0"/>
                    </a:p>
                  </a:txBody>
                  <a:tcPr/>
                </a:tc>
                <a:extLst>
                  <a:ext uri="{0D108BD9-81ED-4DB2-BD59-A6C34878D82A}">
                    <a16:rowId xmlns:a16="http://schemas.microsoft.com/office/drawing/2014/main" val="10002"/>
                  </a:ext>
                </a:extLst>
              </a:tr>
              <a:tr h="370840">
                <a:tc>
                  <a:txBody>
                    <a:bodyPr/>
                    <a:lstStyle/>
                    <a:p>
                      <a:r>
                        <a:rPr lang="tr-TR" dirty="0" smtClean="0"/>
                        <a:t>Kimyasal madde kullanımı</a:t>
                      </a:r>
                      <a:endParaRPr lang="tr-TR" dirty="0"/>
                    </a:p>
                  </a:txBody>
                  <a:tcPr/>
                </a:tc>
                <a:tc>
                  <a:txBody>
                    <a:bodyPr/>
                    <a:lstStyle/>
                    <a:p>
                      <a:r>
                        <a:rPr lang="tr-TR" dirty="0" smtClean="0"/>
                        <a:t>Zehirlenme-hastalık</a:t>
                      </a:r>
                      <a:endParaRPr lang="tr-TR" dirty="0"/>
                    </a:p>
                  </a:txBody>
                  <a:tcPr/>
                </a:tc>
                <a:extLst>
                  <a:ext uri="{0D108BD9-81ED-4DB2-BD59-A6C34878D82A}">
                    <a16:rowId xmlns:a16="http://schemas.microsoft.com/office/drawing/2014/main" val="10003"/>
                  </a:ext>
                </a:extLst>
              </a:tr>
              <a:tr h="370840">
                <a:tc>
                  <a:txBody>
                    <a:bodyPr/>
                    <a:lstStyle/>
                    <a:p>
                      <a:r>
                        <a:rPr lang="tr-TR" dirty="0" smtClean="0"/>
                        <a:t>Kırık fiş ve prizler, ekli kablolar</a:t>
                      </a:r>
                      <a:endParaRPr lang="tr-TR" dirty="0"/>
                    </a:p>
                  </a:txBody>
                  <a:tcPr/>
                </a:tc>
                <a:tc>
                  <a:txBody>
                    <a:bodyPr/>
                    <a:lstStyle/>
                    <a:p>
                      <a:r>
                        <a:rPr lang="tr-TR" dirty="0" smtClean="0"/>
                        <a:t>Elektrik çarpması-yangın</a:t>
                      </a:r>
                      <a:endParaRPr lang="tr-TR" dirty="0"/>
                    </a:p>
                  </a:txBody>
                  <a:tcPr/>
                </a:tc>
                <a:extLst>
                  <a:ext uri="{0D108BD9-81ED-4DB2-BD59-A6C34878D82A}">
                    <a16:rowId xmlns:a16="http://schemas.microsoft.com/office/drawing/2014/main" val="10004"/>
                  </a:ext>
                </a:extLst>
              </a:tr>
              <a:tr h="370840">
                <a:tc>
                  <a:txBody>
                    <a:bodyPr/>
                    <a:lstStyle/>
                    <a:p>
                      <a:r>
                        <a:rPr lang="tr-TR" dirty="0" smtClean="0"/>
                        <a:t>Gaz tüpleri, güvenlik</a:t>
                      </a:r>
                      <a:r>
                        <a:rPr lang="tr-TR" baseline="0" dirty="0" smtClean="0"/>
                        <a:t> </a:t>
                      </a:r>
                      <a:r>
                        <a:rPr lang="tr-TR" baseline="0" dirty="0" err="1" smtClean="0"/>
                        <a:t>valfleri</a:t>
                      </a:r>
                      <a:r>
                        <a:rPr lang="tr-TR" baseline="0" dirty="0" smtClean="0"/>
                        <a:t> yok</a:t>
                      </a:r>
                      <a:endParaRPr lang="tr-TR" dirty="0"/>
                    </a:p>
                  </a:txBody>
                  <a:tcPr/>
                </a:tc>
                <a:tc>
                  <a:txBody>
                    <a:bodyPr/>
                    <a:lstStyle/>
                    <a:p>
                      <a:r>
                        <a:rPr lang="tr-TR" dirty="0" smtClean="0"/>
                        <a:t>Patlama-yangın</a:t>
                      </a:r>
                      <a:endParaRPr lang="tr-TR" dirty="0"/>
                    </a:p>
                  </a:txBody>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6331 SAYILI İŞ SAĞLIĞI VE GÜVENLİĞİ KANUNU</a:t>
            </a:r>
          </a:p>
        </p:txBody>
      </p:sp>
      <p:sp>
        <p:nvSpPr>
          <p:cNvPr id="3" name="2 İçerik Yer Tutucusu"/>
          <p:cNvSpPr>
            <a:spLocks noGrp="1"/>
          </p:cNvSpPr>
          <p:nvPr>
            <p:ph idx="1"/>
          </p:nvPr>
        </p:nvSpPr>
        <p:spPr>
          <a:xfrm>
            <a:off x="1142108" y="2306960"/>
            <a:ext cx="6859786" cy="2244080"/>
          </a:xfrm>
        </p:spPr>
        <p:txBody>
          <a:bodyPr/>
          <a:lstStyle/>
          <a:p>
            <a:r>
              <a:rPr lang="tr-TR" dirty="0"/>
              <a:t>Tehlike sınıfı: İş sağlığı ve güvenliği açısından, yapılan işin özelliği, işin her safhasında kullanılan veya ortaya çıkan maddeler, iş ekipmanı, üretim yöntem ve şekilleri, çalışma ortam ve şartları ile ilgili diğer hususlar dikkate alınarak işyeri için belirlenen tehlike grubunu ifade eder.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6331 SAYILI İŞ SAĞLIĞI VE GÜVENLİĞİ KANUNU</a:t>
            </a:r>
          </a:p>
        </p:txBody>
      </p:sp>
      <p:sp>
        <p:nvSpPr>
          <p:cNvPr id="3" name="2 İçerik Yer Tutucusu"/>
          <p:cNvSpPr>
            <a:spLocks noGrp="1"/>
          </p:cNvSpPr>
          <p:nvPr>
            <p:ph idx="1"/>
          </p:nvPr>
        </p:nvSpPr>
        <p:spPr/>
        <p:txBody>
          <a:bodyPr>
            <a:normAutofit/>
          </a:bodyPr>
          <a:lstStyle/>
          <a:p>
            <a:pPr>
              <a:buNone/>
            </a:pPr>
            <a:r>
              <a:rPr lang="tr-TR" dirty="0"/>
              <a:t>	</a:t>
            </a:r>
            <a:r>
              <a:rPr lang="tr-TR" b="1" dirty="0"/>
              <a:t>ÇALIŞANLARIN YÜKÜMLÜLÜKLERİ</a:t>
            </a:r>
          </a:p>
          <a:p>
            <a:r>
              <a:rPr lang="tr-TR" dirty="0"/>
              <a:t>Çalışanlar, iş sağlığı ve güvenliği ile ilgili aldıkları eğitim ve işverenin bu konudaki talimatları doğrultusunda, kendilerinin ve hareketlerinden veya yaptıkları işten etkilenen diğer çalışanların sağlık ve güvenliklerini tehlikeye düşürmemekle yükümlüdür.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403648" y="620688"/>
            <a:ext cx="6120680" cy="535531"/>
          </a:xfrm>
          <a:prstGeom prst="rect">
            <a:avLst/>
          </a:prstGeom>
          <a:noFill/>
        </p:spPr>
        <p:txBody>
          <a:bodyPr wrap="square" rtlCol="0">
            <a:spAutoFit/>
          </a:bodyPr>
          <a:lstStyle/>
          <a:p>
            <a:pPr algn="ctr">
              <a:lnSpc>
                <a:spcPct val="90000"/>
              </a:lnSpc>
            </a:pPr>
            <a:r>
              <a:rPr lang="tr-TR" sz="3200" dirty="0" smtClean="0"/>
              <a:t>İŞ GÜVENLİĞİ UZMANLARI </a:t>
            </a:r>
            <a:endParaRPr lang="tr-TR" sz="3200" dirty="0"/>
          </a:p>
        </p:txBody>
      </p:sp>
      <p:sp>
        <p:nvSpPr>
          <p:cNvPr id="5" name="Metin kutusu 4"/>
          <p:cNvSpPr txBox="1"/>
          <p:nvPr/>
        </p:nvSpPr>
        <p:spPr>
          <a:xfrm>
            <a:off x="1403648" y="2060848"/>
            <a:ext cx="6120680" cy="1089529"/>
          </a:xfrm>
          <a:prstGeom prst="rect">
            <a:avLst/>
          </a:prstGeom>
          <a:noFill/>
        </p:spPr>
        <p:txBody>
          <a:bodyPr wrap="square" rtlCol="0">
            <a:spAutoFit/>
          </a:bodyPr>
          <a:lstStyle/>
          <a:p>
            <a:pPr algn="ctr">
              <a:lnSpc>
                <a:spcPct val="90000"/>
              </a:lnSpc>
            </a:pPr>
            <a:r>
              <a:rPr lang="tr-TR" sz="2400" dirty="0" smtClean="0"/>
              <a:t>CAHİT ERGEN</a:t>
            </a:r>
          </a:p>
          <a:p>
            <a:pPr algn="ctr">
              <a:lnSpc>
                <a:spcPct val="90000"/>
              </a:lnSpc>
            </a:pPr>
            <a:r>
              <a:rPr lang="tr-TR" sz="2400" dirty="0" smtClean="0"/>
              <a:t>B SINIFI İŞ GÜVENLİĞİ UZMANI</a:t>
            </a:r>
          </a:p>
          <a:p>
            <a:pPr algn="ctr">
              <a:lnSpc>
                <a:spcPct val="90000"/>
              </a:lnSpc>
            </a:pPr>
            <a:r>
              <a:rPr lang="tr-TR" sz="2400" dirty="0" smtClean="0"/>
              <a:t>0505 516 8408 </a:t>
            </a:r>
            <a:endParaRPr lang="tr-TR" sz="2400" dirty="0"/>
          </a:p>
        </p:txBody>
      </p:sp>
      <p:sp>
        <p:nvSpPr>
          <p:cNvPr id="6" name="Metin kutusu 5"/>
          <p:cNvSpPr txBox="1"/>
          <p:nvPr/>
        </p:nvSpPr>
        <p:spPr>
          <a:xfrm>
            <a:off x="1403648" y="3501008"/>
            <a:ext cx="6120680" cy="1089529"/>
          </a:xfrm>
          <a:prstGeom prst="rect">
            <a:avLst/>
          </a:prstGeom>
          <a:noFill/>
        </p:spPr>
        <p:txBody>
          <a:bodyPr wrap="square" rtlCol="0">
            <a:spAutoFit/>
          </a:bodyPr>
          <a:lstStyle/>
          <a:p>
            <a:pPr algn="ctr">
              <a:lnSpc>
                <a:spcPct val="90000"/>
              </a:lnSpc>
            </a:pPr>
            <a:r>
              <a:rPr lang="tr-TR" sz="2400" dirty="0" smtClean="0"/>
              <a:t>ARİF BİLGİÇ</a:t>
            </a:r>
          </a:p>
          <a:p>
            <a:pPr algn="ctr">
              <a:lnSpc>
                <a:spcPct val="90000"/>
              </a:lnSpc>
            </a:pPr>
            <a:r>
              <a:rPr lang="tr-TR" sz="2400" dirty="0"/>
              <a:t>C</a:t>
            </a:r>
            <a:r>
              <a:rPr lang="tr-TR" sz="2400" dirty="0" smtClean="0"/>
              <a:t> SINIFI İŞ GÜVENLİĞİ UZMANI</a:t>
            </a:r>
          </a:p>
          <a:p>
            <a:pPr algn="ctr">
              <a:lnSpc>
                <a:spcPct val="90000"/>
              </a:lnSpc>
            </a:pPr>
            <a:r>
              <a:rPr lang="tr-TR" sz="2400" dirty="0" smtClean="0"/>
              <a:t>0542 241 8199 </a:t>
            </a:r>
            <a:endParaRPr lang="tr-TR" sz="2400" dirty="0"/>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4941168"/>
            <a:ext cx="2016224" cy="1668976"/>
          </a:xfrm>
          <a:prstGeom prst="rect">
            <a:avLst/>
          </a:prstGeom>
        </p:spPr>
      </p:pic>
    </p:spTree>
    <p:extLst>
      <p:ext uri="{BB962C8B-B14F-4D97-AF65-F5344CB8AC3E}">
        <p14:creationId xmlns:p14="http://schemas.microsoft.com/office/powerpoint/2010/main" val="98169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6331 SAYILI İŞ SAĞLIĞI VE GÜVENLİĞİ KANUNU</a:t>
            </a:r>
          </a:p>
        </p:txBody>
      </p:sp>
      <p:sp>
        <p:nvSpPr>
          <p:cNvPr id="3" name="2 İçerik Yer Tutucusu"/>
          <p:cNvSpPr>
            <a:spLocks noGrp="1"/>
          </p:cNvSpPr>
          <p:nvPr>
            <p:ph idx="1"/>
          </p:nvPr>
        </p:nvSpPr>
        <p:spPr/>
        <p:txBody>
          <a:bodyPr>
            <a:normAutofit/>
          </a:bodyPr>
          <a:lstStyle/>
          <a:p>
            <a:r>
              <a:rPr lang="tr-TR" dirty="0"/>
              <a:t>Çalışanların, işveren tarafından verilen eğitim ve talimatlar doğrultusunda yükümlülükleri şunlardır: </a:t>
            </a:r>
          </a:p>
          <a:p>
            <a:pPr>
              <a:buNone/>
            </a:pPr>
            <a:r>
              <a:rPr lang="tr-TR" dirty="0"/>
              <a:t>	a) İşyerindeki makine, cihaz, araç, gereç, tehlikeli madde, taşıma ekipmanı ve diğer üretim araçlarını kurallara uygun şekilde kullanmak, bunların güvenlik donanımlarını doğru olarak kullanmak, keyfi olarak çıkarmamak ve değiştirmemek. </a:t>
            </a:r>
          </a:p>
          <a:p>
            <a:pPr>
              <a:buNone/>
            </a:pPr>
            <a:r>
              <a:rPr lang="tr-TR" dirty="0"/>
              <a:t>	b) Kendilerine sağlanan kişisel koruyucu donanımı doğru kullanmak ve korumak. </a:t>
            </a:r>
          </a:p>
          <a:p>
            <a:pPr>
              <a:buNone/>
            </a:pPr>
            <a:r>
              <a:rPr lang="tr-TR"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6331 SAYILI İŞ SAĞLIĞI VE GÜVENLİĞİ KANUNU</a:t>
            </a:r>
          </a:p>
        </p:txBody>
      </p:sp>
      <p:sp>
        <p:nvSpPr>
          <p:cNvPr id="3" name="2 İçerik Yer Tutucusu"/>
          <p:cNvSpPr>
            <a:spLocks noGrp="1"/>
          </p:cNvSpPr>
          <p:nvPr>
            <p:ph idx="1"/>
          </p:nvPr>
        </p:nvSpPr>
        <p:spPr>
          <a:xfrm>
            <a:off x="1142108" y="1905000"/>
            <a:ext cx="6859786" cy="4476328"/>
          </a:xfrm>
        </p:spPr>
        <p:txBody>
          <a:bodyPr>
            <a:normAutofit lnSpcReduction="10000"/>
          </a:bodyPr>
          <a:lstStyle/>
          <a:p>
            <a:pPr>
              <a:buNone/>
            </a:pPr>
            <a:r>
              <a:rPr lang="tr-TR" dirty="0"/>
              <a:t>	c) İşyerindeki makine, cihaz, araç, gereç, tesis ve binalarda sağlık ve güvenlik yönünden ciddi ve yakın bir tehlike ile karşılaştıklarında ve koruma tedbirlerinde bir eksiklik gördüklerinde, işverene veya çalışan temsilcisine derhal haber vermek. </a:t>
            </a:r>
          </a:p>
          <a:p>
            <a:pPr>
              <a:buNone/>
            </a:pPr>
            <a:r>
              <a:rPr lang="tr-TR" dirty="0"/>
              <a:t>	ç) Teftişe yetkili makam tarafından işyerinde tespit edilen noksanlık ve mevzuata aykırılıkların giderilmesi konusunda, işveren ve çalışan temsilcisi ile iş birliği yapmak. </a:t>
            </a:r>
          </a:p>
          <a:p>
            <a:pPr>
              <a:buNone/>
            </a:pPr>
            <a:r>
              <a:rPr lang="tr-TR" dirty="0"/>
              <a:t>	d) Kendi görev alanında, iş sağlığı ve güvenliğinin sağlanması için işveren ve çalışan temsilcisi ile iş birliği yapmak. </a:t>
            </a:r>
          </a:p>
          <a:p>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YARGITAY’A GÖRE;</a:t>
            </a:r>
            <a:endParaRPr lang="tr-TR" dirty="0"/>
          </a:p>
        </p:txBody>
      </p:sp>
      <p:sp>
        <p:nvSpPr>
          <p:cNvPr id="3" name="2 İçerik Yer Tutucusu"/>
          <p:cNvSpPr>
            <a:spLocks noGrp="1"/>
          </p:cNvSpPr>
          <p:nvPr>
            <p:ph idx="1"/>
          </p:nvPr>
        </p:nvSpPr>
        <p:spPr>
          <a:xfrm>
            <a:off x="1142108" y="1905000"/>
            <a:ext cx="6859786" cy="4404320"/>
          </a:xfrm>
        </p:spPr>
        <p:txBody>
          <a:bodyPr>
            <a:normAutofit lnSpcReduction="10000"/>
          </a:bodyPr>
          <a:lstStyle/>
          <a:p>
            <a:r>
              <a:rPr lang="tr-TR" dirty="0" smtClean="0"/>
              <a:t>Yanıcı maddeyle çalışan arkadaşının yanında sigara yakarak onun yaralanmasına neden olan işçinin bu davranışı derhal fesih nedeni oluşturur. İşverenin haklı nedenle fesih hakkını kullanabilmesi için mutlaka bir zararın meydana gelmesi de gerekli değildir. İşçinin davranışının işyerindeki iş güvenliğini tehlikeye düşürmüş olması yeterlidir.</a:t>
            </a:r>
          </a:p>
          <a:p>
            <a:r>
              <a:rPr lang="tr-TR" dirty="0" smtClean="0"/>
              <a:t>Çalışanın davranışı kendi sağlığına ve güvenliğine zarar verecek nitelikteyse, haklı nedenle fesih hakkına yol açacağını kabul etmektedir. </a:t>
            </a:r>
          </a:p>
          <a:p>
            <a:r>
              <a:rPr lang="tr-TR" dirty="0" smtClean="0"/>
              <a:t>Yargıtay işçinin toz maskesi kullanmayı reddetmesini haklı fesih nedeni saymıştır.</a:t>
            </a: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DEVLET-İŞVEREN-ÇALIŞAN’IN YÜKÜMLÜLÜKLERİ</a:t>
            </a:r>
            <a:endParaRPr lang="tr-TR" dirty="0"/>
          </a:p>
        </p:txBody>
      </p:sp>
      <p:graphicFrame>
        <p:nvGraphicFramePr>
          <p:cNvPr id="4" name="3 İçerik Yer Tutucusu"/>
          <p:cNvGraphicFramePr>
            <a:graphicFrameLocks noGrp="1"/>
          </p:cNvGraphicFramePr>
          <p:nvPr>
            <p:ph idx="1"/>
          </p:nvPr>
        </p:nvGraphicFramePr>
        <p:xfrm>
          <a:off x="1560563" y="3062064"/>
          <a:ext cx="6022875" cy="3463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Metin kutusu"/>
          <p:cNvSpPr txBox="1"/>
          <p:nvPr/>
        </p:nvSpPr>
        <p:spPr>
          <a:xfrm>
            <a:off x="3491880" y="2001614"/>
            <a:ext cx="2287806" cy="923330"/>
          </a:xfrm>
          <a:prstGeom prst="rect">
            <a:avLst/>
          </a:prstGeom>
          <a:noFill/>
        </p:spPr>
        <p:txBody>
          <a:bodyPr wrap="none" rtlCol="0">
            <a:spAutoFit/>
          </a:bodyPr>
          <a:lstStyle/>
          <a:p>
            <a:pPr>
              <a:lnSpc>
                <a:spcPct val="90000"/>
              </a:lnSpc>
              <a:buFont typeface="Arial" pitchFamily="34" charset="0"/>
              <a:buChar char="•"/>
            </a:pPr>
            <a:r>
              <a:rPr lang="tr-TR" sz="2000" dirty="0" smtClean="0"/>
              <a:t>Yasa çıkarmak</a:t>
            </a:r>
          </a:p>
          <a:p>
            <a:pPr>
              <a:lnSpc>
                <a:spcPct val="90000"/>
              </a:lnSpc>
              <a:buFont typeface="Arial" pitchFamily="34" charset="0"/>
              <a:buChar char="•"/>
            </a:pPr>
            <a:r>
              <a:rPr lang="tr-TR" sz="2000" dirty="0" smtClean="0"/>
              <a:t>Altyapı oluşturmak</a:t>
            </a:r>
          </a:p>
          <a:p>
            <a:pPr>
              <a:lnSpc>
                <a:spcPct val="90000"/>
              </a:lnSpc>
              <a:buFont typeface="Arial" pitchFamily="34" charset="0"/>
              <a:buChar char="•"/>
            </a:pPr>
            <a:r>
              <a:rPr lang="tr-TR" sz="2000" dirty="0" smtClean="0"/>
              <a:t>Denetlemek</a:t>
            </a:r>
            <a:endParaRPr lang="tr-TR" sz="2000" dirty="0"/>
          </a:p>
        </p:txBody>
      </p:sp>
      <p:sp>
        <p:nvSpPr>
          <p:cNvPr id="6" name="5 Metin kutusu"/>
          <p:cNvSpPr txBox="1"/>
          <p:nvPr/>
        </p:nvSpPr>
        <p:spPr>
          <a:xfrm>
            <a:off x="72008" y="4000996"/>
            <a:ext cx="2555776" cy="2308324"/>
          </a:xfrm>
          <a:prstGeom prst="rect">
            <a:avLst/>
          </a:prstGeom>
          <a:noFill/>
        </p:spPr>
        <p:txBody>
          <a:bodyPr wrap="square" rtlCol="0">
            <a:spAutoFit/>
          </a:bodyPr>
          <a:lstStyle/>
          <a:p>
            <a:pPr>
              <a:lnSpc>
                <a:spcPct val="90000"/>
              </a:lnSpc>
              <a:buFont typeface="Arial" pitchFamily="34" charset="0"/>
              <a:buChar char="•"/>
            </a:pPr>
            <a:r>
              <a:rPr lang="tr-TR" sz="2000" dirty="0" smtClean="0"/>
              <a:t>Önlemler almak</a:t>
            </a:r>
          </a:p>
          <a:p>
            <a:pPr>
              <a:lnSpc>
                <a:spcPct val="90000"/>
              </a:lnSpc>
              <a:buFont typeface="Arial" pitchFamily="34" charset="0"/>
              <a:buChar char="•"/>
            </a:pPr>
            <a:r>
              <a:rPr lang="tr-TR" sz="2000" dirty="0" smtClean="0"/>
              <a:t>Araç gereçlerin tam olması</a:t>
            </a:r>
          </a:p>
          <a:p>
            <a:pPr>
              <a:lnSpc>
                <a:spcPct val="90000"/>
              </a:lnSpc>
              <a:buFont typeface="Arial" pitchFamily="34" charset="0"/>
              <a:buChar char="•"/>
            </a:pPr>
            <a:r>
              <a:rPr lang="tr-TR" sz="2000" dirty="0" smtClean="0"/>
              <a:t>İşyerinde İSG uygulamalarını kontrol etmek</a:t>
            </a:r>
          </a:p>
          <a:p>
            <a:pPr>
              <a:lnSpc>
                <a:spcPct val="90000"/>
              </a:lnSpc>
              <a:buFont typeface="Arial" pitchFamily="34" charset="0"/>
              <a:buChar char="•"/>
            </a:pPr>
            <a:r>
              <a:rPr lang="tr-TR" sz="2000" dirty="0" smtClean="0"/>
              <a:t>Bilgilendirme</a:t>
            </a:r>
          </a:p>
          <a:p>
            <a:pPr>
              <a:lnSpc>
                <a:spcPct val="90000"/>
              </a:lnSpc>
              <a:buFont typeface="Arial" pitchFamily="34" charset="0"/>
              <a:buChar char="•"/>
            </a:pPr>
            <a:r>
              <a:rPr lang="tr-TR" sz="2000" dirty="0" smtClean="0"/>
              <a:t>Eğitim</a:t>
            </a:r>
            <a:endParaRPr lang="tr-TR" sz="2000" dirty="0"/>
          </a:p>
        </p:txBody>
      </p:sp>
      <p:sp>
        <p:nvSpPr>
          <p:cNvPr id="7" name="6 Metin kutusu"/>
          <p:cNvSpPr txBox="1"/>
          <p:nvPr/>
        </p:nvSpPr>
        <p:spPr>
          <a:xfrm>
            <a:off x="6516216" y="4687976"/>
            <a:ext cx="2555776" cy="1477328"/>
          </a:xfrm>
          <a:prstGeom prst="rect">
            <a:avLst/>
          </a:prstGeom>
          <a:noFill/>
        </p:spPr>
        <p:txBody>
          <a:bodyPr wrap="square" rtlCol="0">
            <a:spAutoFit/>
          </a:bodyPr>
          <a:lstStyle/>
          <a:p>
            <a:pPr>
              <a:lnSpc>
                <a:spcPct val="90000"/>
              </a:lnSpc>
              <a:buFont typeface="Arial" pitchFamily="34" charset="0"/>
              <a:buChar char="•"/>
            </a:pPr>
            <a:r>
              <a:rPr lang="tr-TR" sz="2000" dirty="0" smtClean="0"/>
              <a:t>Alınan önlemlere uymak</a:t>
            </a:r>
          </a:p>
          <a:p>
            <a:pPr>
              <a:lnSpc>
                <a:spcPct val="90000"/>
              </a:lnSpc>
              <a:buFont typeface="Arial" pitchFamily="34" charset="0"/>
              <a:buChar char="•"/>
            </a:pPr>
            <a:r>
              <a:rPr lang="tr-TR" sz="2000" dirty="0" smtClean="0"/>
              <a:t>Olumsuz durumları bildirmek</a:t>
            </a:r>
          </a:p>
          <a:p>
            <a:pPr>
              <a:lnSpc>
                <a:spcPct val="90000"/>
              </a:lnSpc>
              <a:buFont typeface="Arial" pitchFamily="34" charset="0"/>
              <a:buChar char="•"/>
            </a:pPr>
            <a:r>
              <a:rPr lang="tr-TR" sz="2000" dirty="0" smtClean="0"/>
              <a:t>KKD kullanmak</a:t>
            </a:r>
            <a:endParaRPr lang="tr-TR"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ÇALIŞANLARIN YÜKÜMLÜLÜKLERİ</a:t>
            </a:r>
            <a:endParaRPr lang="tr-TR" dirty="0"/>
          </a:p>
        </p:txBody>
      </p:sp>
      <p:graphicFrame>
        <p:nvGraphicFramePr>
          <p:cNvPr id="4" name="3 İçerik Yer Tutucusu"/>
          <p:cNvGraphicFramePr>
            <a:graphicFrameLocks noGrp="1"/>
          </p:cNvGraphicFramePr>
          <p:nvPr>
            <p:ph idx="1"/>
          </p:nvPr>
        </p:nvGraphicFramePr>
        <p:xfrm>
          <a:off x="1141413" y="1905000"/>
          <a:ext cx="6861175"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A594817B-58A5-4130-97AB-FC531C2C8556}"/>
                                            </p:graphicEl>
                                          </p:spTgt>
                                        </p:tgtEl>
                                        <p:attrNameLst>
                                          <p:attrName>style.visibility</p:attrName>
                                        </p:attrNameLst>
                                      </p:cBhvr>
                                      <p:to>
                                        <p:strVal val="visible"/>
                                      </p:to>
                                    </p:set>
                                    <p:animEffect transition="in" filter="fade">
                                      <p:cBhvr>
                                        <p:cTn id="7" dur="2000"/>
                                        <p:tgtEl>
                                          <p:spTgt spid="4">
                                            <p:graphicEl>
                                              <a:dgm id="{A594817B-58A5-4130-97AB-FC531C2C855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22B6443D-A416-4079-889E-13BD51E91AFE}"/>
                                            </p:graphicEl>
                                          </p:spTgt>
                                        </p:tgtEl>
                                        <p:attrNameLst>
                                          <p:attrName>style.visibility</p:attrName>
                                        </p:attrNameLst>
                                      </p:cBhvr>
                                      <p:to>
                                        <p:strVal val="visible"/>
                                      </p:to>
                                    </p:set>
                                    <p:animEffect transition="in" filter="fade">
                                      <p:cBhvr>
                                        <p:cTn id="12" dur="2000"/>
                                        <p:tgtEl>
                                          <p:spTgt spid="4">
                                            <p:graphicEl>
                                              <a:dgm id="{22B6443D-A416-4079-889E-13BD51E91AF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24103D04-4133-4FCE-BA4D-70BB8EBA34FD}"/>
                                            </p:graphicEl>
                                          </p:spTgt>
                                        </p:tgtEl>
                                        <p:attrNameLst>
                                          <p:attrName>style.visibility</p:attrName>
                                        </p:attrNameLst>
                                      </p:cBhvr>
                                      <p:to>
                                        <p:strVal val="visible"/>
                                      </p:to>
                                    </p:set>
                                    <p:animEffect transition="in" filter="fade">
                                      <p:cBhvr>
                                        <p:cTn id="17" dur="2000"/>
                                        <p:tgtEl>
                                          <p:spTgt spid="4">
                                            <p:graphicEl>
                                              <a:dgm id="{24103D04-4133-4FCE-BA4D-70BB8EBA34F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6C066443-02F4-435A-ABE3-35BDFAC529E4}"/>
                                            </p:graphicEl>
                                          </p:spTgt>
                                        </p:tgtEl>
                                        <p:attrNameLst>
                                          <p:attrName>style.visibility</p:attrName>
                                        </p:attrNameLst>
                                      </p:cBhvr>
                                      <p:to>
                                        <p:strVal val="visible"/>
                                      </p:to>
                                    </p:set>
                                    <p:animEffect transition="in" filter="fade">
                                      <p:cBhvr>
                                        <p:cTn id="22" dur="2000"/>
                                        <p:tgtEl>
                                          <p:spTgt spid="4">
                                            <p:graphicEl>
                                              <a:dgm id="{6C066443-02F4-435A-ABE3-35BDFAC529E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349B413A-5E0B-4EAC-9BD7-3E8670F424C5}"/>
                                            </p:graphicEl>
                                          </p:spTgt>
                                        </p:tgtEl>
                                        <p:attrNameLst>
                                          <p:attrName>style.visibility</p:attrName>
                                        </p:attrNameLst>
                                      </p:cBhvr>
                                      <p:to>
                                        <p:strVal val="visible"/>
                                      </p:to>
                                    </p:set>
                                    <p:animEffect transition="in" filter="fade">
                                      <p:cBhvr>
                                        <p:cTn id="27" dur="2000"/>
                                        <p:tgtEl>
                                          <p:spTgt spid="4">
                                            <p:graphicEl>
                                              <a:dgm id="{349B413A-5E0B-4EAC-9BD7-3E8670F424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İŞYERİNİN TEMİZLİĞİ VE DÜZENİ</a:t>
            </a:r>
            <a:endParaRPr lang="tr-TR"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4644008" y="1916832"/>
            <a:ext cx="4019128" cy="4019128"/>
          </a:xfrm>
          <a:prstGeom prst="rect">
            <a:avLst/>
          </a:prstGeom>
          <a:noFill/>
          <a:ln w="9525">
            <a:noFill/>
            <a:miter lim="800000"/>
            <a:headEnd/>
            <a:tailEnd/>
          </a:ln>
        </p:spPr>
      </p:pic>
      <p:sp>
        <p:nvSpPr>
          <p:cNvPr id="5" name="4 Metin kutusu"/>
          <p:cNvSpPr txBox="1"/>
          <p:nvPr/>
        </p:nvSpPr>
        <p:spPr>
          <a:xfrm>
            <a:off x="323528" y="2708920"/>
            <a:ext cx="4249881" cy="2419124"/>
          </a:xfrm>
          <a:prstGeom prst="rect">
            <a:avLst/>
          </a:prstGeom>
          <a:noFill/>
        </p:spPr>
        <p:txBody>
          <a:bodyPr wrap="none" rtlCol="0">
            <a:spAutoFit/>
          </a:bodyPr>
          <a:lstStyle/>
          <a:p>
            <a:pPr>
              <a:lnSpc>
                <a:spcPct val="90000"/>
              </a:lnSpc>
            </a:pPr>
            <a:r>
              <a:rPr lang="tr-TR" sz="2400" b="1" dirty="0" smtClean="0"/>
              <a:t>S</a:t>
            </a:r>
            <a:r>
              <a:rPr lang="tr-TR" sz="2400" dirty="0" smtClean="0"/>
              <a:t>ınıfla: Tertip-yapılanma,</a:t>
            </a:r>
          </a:p>
          <a:p>
            <a:pPr>
              <a:lnSpc>
                <a:spcPct val="90000"/>
              </a:lnSpc>
            </a:pPr>
            <a:r>
              <a:rPr lang="tr-TR" sz="2400" b="1" dirty="0" smtClean="0"/>
              <a:t>S</a:t>
            </a:r>
            <a:r>
              <a:rPr lang="tr-TR" sz="2400" dirty="0" smtClean="0"/>
              <a:t>istemleştir:  Düzen,</a:t>
            </a:r>
          </a:p>
          <a:p>
            <a:pPr>
              <a:lnSpc>
                <a:spcPct val="90000"/>
              </a:lnSpc>
            </a:pPr>
            <a:r>
              <a:rPr lang="tr-TR" sz="2400" b="1" dirty="0" smtClean="0"/>
              <a:t>S</a:t>
            </a:r>
            <a:r>
              <a:rPr lang="tr-TR" sz="2400" dirty="0" smtClean="0"/>
              <a:t>üpür: Temizlik,</a:t>
            </a:r>
          </a:p>
          <a:p>
            <a:pPr>
              <a:lnSpc>
                <a:spcPct val="90000"/>
              </a:lnSpc>
            </a:pPr>
            <a:r>
              <a:rPr lang="tr-TR" sz="2400" b="1" dirty="0" smtClean="0"/>
              <a:t>S</a:t>
            </a:r>
            <a:r>
              <a:rPr lang="tr-TR" sz="2400" dirty="0" smtClean="0"/>
              <a:t>tandartlaştır: Süreklilik,</a:t>
            </a:r>
          </a:p>
          <a:p>
            <a:pPr>
              <a:lnSpc>
                <a:spcPct val="90000"/>
              </a:lnSpc>
            </a:pPr>
            <a:r>
              <a:rPr lang="tr-TR" sz="2400" b="1" dirty="0" smtClean="0"/>
              <a:t>S</a:t>
            </a:r>
            <a:r>
              <a:rPr lang="tr-TR" sz="2400" dirty="0" smtClean="0"/>
              <a:t>ürdür: Disiplin-özen.</a:t>
            </a:r>
          </a:p>
          <a:p>
            <a:pPr>
              <a:lnSpc>
                <a:spcPct val="90000"/>
              </a:lnSpc>
            </a:pPr>
            <a:endParaRPr lang="tr-TR" sz="2400" dirty="0" smtClean="0"/>
          </a:p>
          <a:p>
            <a:pPr>
              <a:lnSpc>
                <a:spcPct val="90000"/>
              </a:lnSpc>
            </a:pPr>
            <a:r>
              <a:rPr lang="tr-TR" sz="2400" dirty="0" smtClean="0"/>
              <a:t>Bu adımlar </a:t>
            </a:r>
            <a:r>
              <a:rPr lang="tr-TR" sz="2400" b="1" dirty="0" smtClean="0"/>
              <a:t>5S</a:t>
            </a:r>
            <a:r>
              <a:rPr lang="tr-TR" sz="2400" dirty="0" smtClean="0"/>
              <a:t> olarak adlandırılır.</a:t>
            </a:r>
            <a:endParaRPr lang="tr-TR"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İŞYERİNİN TEMİZLİĞİ VE DÜZENİ</a:t>
            </a:r>
          </a:p>
        </p:txBody>
      </p:sp>
      <p:sp>
        <p:nvSpPr>
          <p:cNvPr id="3" name="2 İçerik Yer Tutucusu"/>
          <p:cNvSpPr>
            <a:spLocks noGrp="1"/>
          </p:cNvSpPr>
          <p:nvPr>
            <p:ph idx="1"/>
          </p:nvPr>
        </p:nvSpPr>
        <p:spPr/>
        <p:txBody>
          <a:bodyPr/>
          <a:lstStyle/>
          <a:p>
            <a:r>
              <a:rPr lang="tr-TR" dirty="0"/>
              <a:t>Kullandığımız araç gereçler tekrar alındığı yere konulmalıdır.</a:t>
            </a:r>
          </a:p>
          <a:p>
            <a:r>
              <a:rPr lang="tr-TR" dirty="0"/>
              <a:t>Çalışma ortamınızı bilmeyen çalışma arkadaşları ve misafirlerin geçişlerini engelleyebilecek eşyalar ortada bırakılmamalıdır.</a:t>
            </a:r>
          </a:p>
          <a:p>
            <a:r>
              <a:rPr lang="tr-TR" dirty="0"/>
              <a:t>Takılıp düşme riskine karşı çalışma ortamı düzenli olmalıdır.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İŞYERİNİN TEMİZLİĞİ VE DÜZENİ</a:t>
            </a:r>
            <a:endParaRPr lang="tr-TR" dirty="0"/>
          </a:p>
        </p:txBody>
      </p:sp>
      <p:sp>
        <p:nvSpPr>
          <p:cNvPr id="3" name="2 İçerik Yer Tutucusu"/>
          <p:cNvSpPr>
            <a:spLocks noGrp="1"/>
          </p:cNvSpPr>
          <p:nvPr>
            <p:ph idx="1"/>
          </p:nvPr>
        </p:nvSpPr>
        <p:spPr/>
        <p:txBody>
          <a:bodyPr/>
          <a:lstStyle/>
          <a:p>
            <a:pPr>
              <a:buNone/>
            </a:pPr>
            <a:r>
              <a:rPr lang="tr-TR" dirty="0" smtClean="0"/>
              <a:t>	Faydaları;</a:t>
            </a:r>
          </a:p>
          <a:p>
            <a:r>
              <a:rPr lang="tr-TR" dirty="0" smtClean="0"/>
              <a:t>Verimlilik artar,</a:t>
            </a:r>
          </a:p>
          <a:p>
            <a:r>
              <a:rPr lang="tr-TR" dirty="0" smtClean="0"/>
              <a:t>Kusurlar azalır,</a:t>
            </a:r>
          </a:p>
          <a:p>
            <a:r>
              <a:rPr lang="tr-TR" dirty="0" smtClean="0"/>
              <a:t>Zaman kazanılır,</a:t>
            </a:r>
          </a:p>
          <a:p>
            <a:r>
              <a:rPr lang="tr-TR" dirty="0" smtClean="0"/>
              <a:t>İş güvenliği uygulanmış olur.</a:t>
            </a:r>
          </a:p>
          <a:p>
            <a:endParaRPr lang="tr-TR" dirty="0" smtClean="0"/>
          </a:p>
          <a:p>
            <a:pPr>
              <a:buNone/>
            </a:pPr>
            <a:r>
              <a:rPr lang="tr-TR" dirty="0" smtClean="0"/>
              <a:t>	DAĞINIKLIK ZAMAN KAYBIDIR.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800" dirty="0"/>
              <a:t>İŞ KAZASI VE MESLEK HASTALIĞINDAN DOĞAN HUKUKİ SONUÇLAR</a:t>
            </a:r>
          </a:p>
        </p:txBody>
      </p:sp>
      <p:sp>
        <p:nvSpPr>
          <p:cNvPr id="3" name="2 İçerik Yer Tutucusu"/>
          <p:cNvSpPr>
            <a:spLocks noGrp="1"/>
          </p:cNvSpPr>
          <p:nvPr>
            <p:ph idx="1"/>
          </p:nvPr>
        </p:nvSpPr>
        <p:spPr>
          <a:xfrm>
            <a:off x="1142107" y="2234952"/>
            <a:ext cx="6859786" cy="2388096"/>
          </a:xfrm>
        </p:spPr>
        <p:txBody>
          <a:bodyPr/>
          <a:lstStyle/>
          <a:p>
            <a:r>
              <a:rPr lang="tr-TR" dirty="0"/>
              <a:t>İş güvenliği kanununun yükümlülüklerinin yerine getirilmemesi halinde işveren veya çalışan mahkemeye başvurarak dava açabilir.</a:t>
            </a:r>
          </a:p>
          <a:p>
            <a:r>
              <a:rPr lang="tr-TR" dirty="0"/>
              <a:t>Yaşanan kaza ya da meslek hastalığı sonucu açılan davada taraflar birbirlerine tazminat ödeme cezası alabilirler.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142108" y="1905000"/>
            <a:ext cx="5590132" cy="4267200"/>
          </a:xfrm>
        </p:spPr>
        <p:txBody>
          <a:bodyPr>
            <a:normAutofit/>
          </a:bodyPr>
          <a:lstStyle/>
          <a:p>
            <a:pPr>
              <a:buNone/>
            </a:pPr>
            <a:r>
              <a:rPr lang="tr-TR" dirty="0" smtClean="0"/>
              <a:t>Kimyasal Nedir?</a:t>
            </a:r>
          </a:p>
          <a:p>
            <a:r>
              <a:rPr lang="tr-TR" dirty="0" smtClean="0"/>
              <a:t>Tabii halde bulunan,</a:t>
            </a:r>
          </a:p>
          <a:p>
            <a:r>
              <a:rPr lang="tr-TR" dirty="0" smtClean="0"/>
              <a:t>Üretilen,</a:t>
            </a:r>
          </a:p>
          <a:p>
            <a:r>
              <a:rPr lang="tr-TR" dirty="0" smtClean="0"/>
              <a:t>Herhangi bir işlem sırasında veya atık olarak ortaya çıkan,</a:t>
            </a:r>
          </a:p>
          <a:p>
            <a:r>
              <a:rPr lang="tr-TR" dirty="0" smtClean="0"/>
              <a:t>Ürünün kalitesini artırmak için katkı maddesi olarak eklenen</a:t>
            </a:r>
          </a:p>
          <a:p>
            <a:r>
              <a:rPr lang="tr-TR" dirty="0" smtClean="0"/>
              <a:t>Her element, bileşik veya karışımlara kimyasal denir.</a:t>
            </a:r>
            <a:endParaRPr lang="tr-TR" dirty="0"/>
          </a:p>
        </p:txBody>
      </p:sp>
      <p:sp>
        <p:nvSpPr>
          <p:cNvPr id="4" name="1 Başlık"/>
          <p:cNvSpPr>
            <a:spLocks noGrp="1"/>
          </p:cNvSpPr>
          <p:nvPr>
            <p:ph type="title"/>
          </p:nvPr>
        </p:nvSpPr>
        <p:spPr/>
        <p:txBody>
          <a:bodyPr/>
          <a:lstStyle/>
          <a:p>
            <a:r>
              <a:rPr lang="tr-TR" dirty="0" smtClean="0"/>
              <a:t>KİMYASAL RİSK </a:t>
            </a:r>
            <a:r>
              <a:rPr lang="tr-TR" dirty="0"/>
              <a:t>ETMENLERİ</a:t>
            </a:r>
          </a:p>
        </p:txBody>
      </p:sp>
      <p:pic>
        <p:nvPicPr>
          <p:cNvPr id="1027" name="Picture 3"/>
          <p:cNvPicPr>
            <a:picLocks noChangeAspect="1" noChangeArrowheads="1"/>
          </p:cNvPicPr>
          <p:nvPr/>
        </p:nvPicPr>
        <p:blipFill>
          <a:blip r:embed="rId2" cstate="print"/>
          <a:srcRect/>
          <a:stretch>
            <a:fillRect/>
          </a:stretch>
        </p:blipFill>
        <p:spPr bwMode="auto">
          <a:xfrm>
            <a:off x="6804248" y="2420888"/>
            <a:ext cx="1800225" cy="25431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TANIMLAR</a:t>
            </a:r>
          </a:p>
        </p:txBody>
      </p:sp>
      <p:sp>
        <p:nvSpPr>
          <p:cNvPr id="3" name="2 İçerik Yer Tutucusu"/>
          <p:cNvSpPr>
            <a:spLocks noGrp="1"/>
          </p:cNvSpPr>
          <p:nvPr>
            <p:ph idx="1"/>
          </p:nvPr>
        </p:nvSpPr>
        <p:spPr>
          <a:xfrm>
            <a:off x="1142108" y="2162944"/>
            <a:ext cx="6859786" cy="2532112"/>
          </a:xfrm>
        </p:spPr>
        <p:txBody>
          <a:bodyPr>
            <a:normAutofit/>
          </a:bodyPr>
          <a:lstStyle/>
          <a:p>
            <a:r>
              <a:rPr lang="tr-TR" altLang="tr-TR" b="1" dirty="0"/>
              <a:t>İş kazası:</a:t>
            </a:r>
            <a:r>
              <a:rPr lang="tr-TR" altLang="tr-TR" dirty="0"/>
              <a:t> İşyerinde veya işin yürütümü nedeniyle meydana gelen, ölüme sebebiyet veren veya vücut bütünlüğünü ruhen ya da bedenen özre uğratan olaydır.</a:t>
            </a:r>
            <a:endParaRPr lang="tr-TR" altLang="tr-TR" b="1" dirty="0"/>
          </a:p>
          <a:p>
            <a:r>
              <a:rPr lang="tr-TR" altLang="tr-TR" b="1" dirty="0"/>
              <a:t>Meslek hastalığı: </a:t>
            </a:r>
            <a:r>
              <a:rPr lang="tr-TR" altLang="tr-TR" dirty="0"/>
              <a:t>Mesleki risklere </a:t>
            </a:r>
            <a:r>
              <a:rPr lang="tr-TR" altLang="tr-TR" dirty="0" err="1"/>
              <a:t>maruziyet</a:t>
            </a:r>
            <a:r>
              <a:rPr lang="tr-TR" altLang="tr-TR" dirty="0"/>
              <a:t> sonucu ortaya çıkan hastalıktır.</a:t>
            </a: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KİMYASAL RİSK ETMENLERİ</a:t>
            </a:r>
            <a:endParaRPr lang="tr-TR" dirty="0"/>
          </a:p>
        </p:txBody>
      </p:sp>
      <p:sp>
        <p:nvSpPr>
          <p:cNvPr id="3" name="2 İçerik Yer Tutucusu"/>
          <p:cNvSpPr>
            <a:spLocks noGrp="1"/>
          </p:cNvSpPr>
          <p:nvPr>
            <p:ph idx="1"/>
          </p:nvPr>
        </p:nvSpPr>
        <p:spPr/>
        <p:txBody>
          <a:bodyPr/>
          <a:lstStyle/>
          <a:p>
            <a:r>
              <a:rPr lang="tr-TR" dirty="0" smtClean="0"/>
              <a:t>Kimyasalların vücuda giriş yolları;</a:t>
            </a:r>
          </a:p>
          <a:p>
            <a:pPr>
              <a:buNone/>
            </a:pPr>
            <a:endParaRPr lang="tr-TR" dirty="0"/>
          </a:p>
        </p:txBody>
      </p:sp>
      <p:graphicFrame>
        <p:nvGraphicFramePr>
          <p:cNvPr id="4" name="3 Diyagram"/>
          <p:cNvGraphicFramePr/>
          <p:nvPr/>
        </p:nvGraphicFramePr>
        <p:xfrm>
          <a:off x="1524000" y="249289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KİMYASAL RİSK </a:t>
            </a:r>
            <a:r>
              <a:rPr lang="tr-TR" dirty="0"/>
              <a:t>ETMENLERİ</a:t>
            </a:r>
          </a:p>
        </p:txBody>
      </p:sp>
      <p:sp>
        <p:nvSpPr>
          <p:cNvPr id="3" name="2 İçerik Yer Tutucusu"/>
          <p:cNvSpPr>
            <a:spLocks noGrp="1"/>
          </p:cNvSpPr>
          <p:nvPr>
            <p:ph idx="1"/>
          </p:nvPr>
        </p:nvSpPr>
        <p:spPr>
          <a:xfrm>
            <a:off x="1142107" y="2090936"/>
            <a:ext cx="6859786" cy="4434408"/>
          </a:xfrm>
        </p:spPr>
        <p:txBody>
          <a:bodyPr>
            <a:normAutofit/>
          </a:bodyPr>
          <a:lstStyle/>
          <a:p>
            <a:pPr>
              <a:buNone/>
            </a:pPr>
            <a:r>
              <a:rPr lang="tr-TR" dirty="0" smtClean="0"/>
              <a:t>	Kimyasallar sadece kimya sanayinde çalışanlar için değil sanayinin tüm faaliyet alanlarında çalışanlar için risk oluşturduğu gibi, solunan havayı, içilen suyu, yiyecekleri kirleterek, ormanları ve gölleri etkileyerek ekosistemi değiştirebilirler ve çevreyi olumsuz yönde etkileyebilirler.</a:t>
            </a:r>
          </a:p>
          <a:p>
            <a:r>
              <a:rPr lang="tr-TR" dirty="0" smtClean="0"/>
              <a:t>Kimyasal maddeleri kullanmadan önce mutlaka malzeme güvenlik bilgi formları okunmalıdır.</a:t>
            </a:r>
          </a:p>
          <a:p>
            <a:r>
              <a:rPr lang="tr-TR" dirty="0" smtClean="0"/>
              <a:t>Kimyasalların direkt vücut ile temas etmesi engellenmelidir.</a:t>
            </a: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KİMYASAL RİSK ETMENLERİ</a:t>
            </a:r>
          </a:p>
        </p:txBody>
      </p:sp>
      <p:sp>
        <p:nvSpPr>
          <p:cNvPr id="3" name="2 İçerik Yer Tutucusu"/>
          <p:cNvSpPr>
            <a:spLocks noGrp="1"/>
          </p:cNvSpPr>
          <p:nvPr>
            <p:ph idx="1"/>
          </p:nvPr>
        </p:nvSpPr>
        <p:spPr/>
        <p:txBody>
          <a:bodyPr/>
          <a:lstStyle/>
          <a:p>
            <a:r>
              <a:rPr lang="tr-TR" dirty="0"/>
              <a:t>Bazı işaretlemeler;</a:t>
            </a:r>
          </a:p>
          <a:p>
            <a:pPr>
              <a:buNone/>
            </a:pPr>
            <a:endParaRPr lang="tr-TR" dirty="0"/>
          </a:p>
        </p:txBody>
      </p:sp>
      <p:pic>
        <p:nvPicPr>
          <p:cNvPr id="3074" name="Picture 2" descr="kimyasal uyarÄ± sembolleri ile ilgili gÃ¶rsel sonucu"/>
          <p:cNvPicPr>
            <a:picLocks noChangeAspect="1" noChangeArrowheads="1"/>
          </p:cNvPicPr>
          <p:nvPr/>
        </p:nvPicPr>
        <p:blipFill>
          <a:blip r:embed="rId2" cstate="print"/>
          <a:srcRect t="12393"/>
          <a:stretch>
            <a:fillRect/>
          </a:stretch>
        </p:blipFill>
        <p:spPr bwMode="auto">
          <a:xfrm>
            <a:off x="1419225" y="2708920"/>
            <a:ext cx="6305550" cy="3054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FİZİKSEL RİSK ETMENLERİ</a:t>
            </a:r>
          </a:p>
        </p:txBody>
      </p:sp>
      <p:graphicFrame>
        <p:nvGraphicFramePr>
          <p:cNvPr id="6" name="5 İçerik Yer Tutucusu"/>
          <p:cNvGraphicFramePr>
            <a:graphicFrameLocks noGrp="1"/>
          </p:cNvGraphicFramePr>
          <p:nvPr>
            <p:ph idx="1"/>
          </p:nvPr>
        </p:nvGraphicFramePr>
        <p:xfrm>
          <a:off x="36512" y="1556792"/>
          <a:ext cx="9107488" cy="5301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FİZİKSEL RİSK ETMENLERİ</a:t>
            </a:r>
            <a:endParaRPr lang="tr-TR" dirty="0"/>
          </a:p>
        </p:txBody>
      </p:sp>
      <p:sp>
        <p:nvSpPr>
          <p:cNvPr id="3" name="2 İçerik Yer Tutucusu"/>
          <p:cNvSpPr>
            <a:spLocks noGrp="1"/>
          </p:cNvSpPr>
          <p:nvPr>
            <p:ph idx="1"/>
          </p:nvPr>
        </p:nvSpPr>
        <p:spPr>
          <a:xfrm>
            <a:off x="1142108" y="1556792"/>
            <a:ext cx="6859786" cy="4267200"/>
          </a:xfrm>
        </p:spPr>
        <p:txBody>
          <a:bodyPr/>
          <a:lstStyle/>
          <a:p>
            <a:pPr>
              <a:buNone/>
            </a:pPr>
            <a:r>
              <a:rPr lang="tr-TR" dirty="0" smtClean="0"/>
              <a:t>Gürültü;</a:t>
            </a:r>
          </a:p>
          <a:p>
            <a:r>
              <a:rPr lang="tr-TR" dirty="0" smtClean="0"/>
              <a:t>İstenmeyen, rahatsız edici ve işitme sistemi için tehlikeli sayılabilecek seslerdir. Sağlıklı bir insan kulağı 0dB – 140dB arasında bulunan ses şiddetine karşı duyarlıdır.</a:t>
            </a:r>
            <a:endParaRPr lang="tr-TR" dirty="0"/>
          </a:p>
        </p:txBody>
      </p:sp>
      <p:pic>
        <p:nvPicPr>
          <p:cNvPr id="2050" name="Picture 2"/>
          <p:cNvPicPr>
            <a:picLocks noChangeAspect="1" noChangeArrowheads="1"/>
          </p:cNvPicPr>
          <p:nvPr/>
        </p:nvPicPr>
        <p:blipFill>
          <a:blip r:embed="rId2" cstate="print"/>
          <a:srcRect/>
          <a:stretch>
            <a:fillRect/>
          </a:stretch>
        </p:blipFill>
        <p:spPr bwMode="auto">
          <a:xfrm>
            <a:off x="1259632" y="3645024"/>
            <a:ext cx="6480720" cy="2924944"/>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İçerik Yer Tutucusu"/>
          <p:cNvGraphicFramePr>
            <a:graphicFrameLocks noGrp="1"/>
          </p:cNvGraphicFramePr>
          <p:nvPr>
            <p:ph idx="1"/>
          </p:nvPr>
        </p:nvGraphicFramePr>
        <p:xfrm>
          <a:off x="1141412" y="647700"/>
          <a:ext cx="6861176" cy="5562600"/>
        </p:xfrm>
        <a:graphic>
          <a:graphicData uri="http://schemas.openxmlformats.org/drawingml/2006/table">
            <a:tbl>
              <a:tblPr firstRow="1" bandRow="1">
                <a:tableStyleId>{5C22544A-7EE6-4342-B048-85BDC9FD1C3A}</a:tableStyleId>
              </a:tblPr>
              <a:tblGrid>
                <a:gridCol w="3430588">
                  <a:extLst>
                    <a:ext uri="{9D8B030D-6E8A-4147-A177-3AD203B41FA5}">
                      <a16:colId xmlns:a16="http://schemas.microsoft.com/office/drawing/2014/main" val="20000"/>
                    </a:ext>
                  </a:extLst>
                </a:gridCol>
                <a:gridCol w="3430588">
                  <a:extLst>
                    <a:ext uri="{9D8B030D-6E8A-4147-A177-3AD203B41FA5}">
                      <a16:colId xmlns:a16="http://schemas.microsoft.com/office/drawing/2014/main" val="20001"/>
                    </a:ext>
                  </a:extLst>
                </a:gridCol>
              </a:tblGrid>
              <a:tr h="370840">
                <a:tc>
                  <a:txBody>
                    <a:bodyPr/>
                    <a:lstStyle/>
                    <a:p>
                      <a:pPr algn="l"/>
                      <a:r>
                        <a:rPr lang="tr-TR" sz="1800" dirty="0" smtClean="0"/>
                        <a:t>Gürültü</a:t>
                      </a:r>
                      <a:r>
                        <a:rPr lang="tr-TR" sz="1800" baseline="0" dirty="0" smtClean="0"/>
                        <a:t> Düzeyi</a:t>
                      </a:r>
                      <a:endParaRPr lang="tr-TR" sz="1800" dirty="0"/>
                    </a:p>
                  </a:txBody>
                  <a:tcPr anchor="ctr"/>
                </a:tc>
                <a:tc>
                  <a:txBody>
                    <a:bodyPr/>
                    <a:lstStyle/>
                    <a:p>
                      <a:pPr algn="l"/>
                      <a:r>
                        <a:rPr lang="tr-TR" sz="1800" dirty="0" smtClean="0"/>
                        <a:t>Yer ve Konum</a:t>
                      </a:r>
                      <a:endParaRPr lang="tr-TR" sz="1800" dirty="0"/>
                    </a:p>
                  </a:txBody>
                  <a:tcPr anchor="ctr"/>
                </a:tc>
                <a:extLst>
                  <a:ext uri="{0D108BD9-81ED-4DB2-BD59-A6C34878D82A}">
                    <a16:rowId xmlns:a16="http://schemas.microsoft.com/office/drawing/2014/main" val="10000"/>
                  </a:ext>
                </a:extLst>
              </a:tr>
              <a:tr h="370840">
                <a:tc>
                  <a:txBody>
                    <a:bodyPr/>
                    <a:lstStyle/>
                    <a:p>
                      <a:pPr algn="l"/>
                      <a:r>
                        <a:rPr lang="tr-TR" sz="1800" dirty="0" smtClean="0"/>
                        <a:t>0 </a:t>
                      </a:r>
                      <a:r>
                        <a:rPr lang="tr-TR" sz="1800" dirty="0" err="1" smtClean="0"/>
                        <a:t>dB</a:t>
                      </a:r>
                      <a:endParaRPr lang="tr-TR" sz="1800" dirty="0" smtClean="0"/>
                    </a:p>
                  </a:txBody>
                  <a:tcPr anchor="ctr"/>
                </a:tc>
                <a:tc>
                  <a:txBody>
                    <a:bodyPr/>
                    <a:lstStyle/>
                    <a:p>
                      <a:pPr algn="l"/>
                      <a:r>
                        <a:rPr lang="tr-TR" sz="1800" dirty="0" smtClean="0"/>
                        <a:t>İşitme eşiği</a:t>
                      </a:r>
                      <a:endParaRPr lang="tr-TR" sz="1800" dirty="0"/>
                    </a:p>
                  </a:txBody>
                  <a:tcPr anchor="ctr"/>
                </a:tc>
                <a:extLst>
                  <a:ext uri="{0D108BD9-81ED-4DB2-BD59-A6C34878D82A}">
                    <a16:rowId xmlns:a16="http://schemas.microsoft.com/office/drawing/2014/main" val="10001"/>
                  </a:ext>
                </a:extLst>
              </a:tr>
              <a:tr h="370840">
                <a:tc>
                  <a:txBody>
                    <a:bodyPr/>
                    <a:lstStyle/>
                    <a:p>
                      <a:pPr algn="l"/>
                      <a:r>
                        <a:rPr lang="tr-TR" sz="1800" dirty="0" smtClean="0"/>
                        <a:t>20 </a:t>
                      </a:r>
                      <a:r>
                        <a:rPr lang="tr-TR" sz="1800" dirty="0" err="1" smtClean="0"/>
                        <a:t>dB</a:t>
                      </a:r>
                      <a:endParaRPr lang="tr-TR" sz="1800" dirty="0"/>
                    </a:p>
                  </a:txBody>
                  <a:tcPr anchor="ctr"/>
                </a:tc>
                <a:tc>
                  <a:txBody>
                    <a:bodyPr/>
                    <a:lstStyle/>
                    <a:p>
                      <a:pPr algn="l"/>
                      <a:r>
                        <a:rPr lang="tr-TR" sz="1800" dirty="0" smtClean="0"/>
                        <a:t>Sessiz</a:t>
                      </a:r>
                      <a:r>
                        <a:rPr lang="tr-TR" sz="1800" baseline="0" dirty="0" smtClean="0"/>
                        <a:t> bir orman</a:t>
                      </a:r>
                      <a:endParaRPr lang="tr-TR" sz="1800" dirty="0"/>
                    </a:p>
                  </a:txBody>
                  <a:tcPr anchor="ctr"/>
                </a:tc>
                <a:extLst>
                  <a:ext uri="{0D108BD9-81ED-4DB2-BD59-A6C34878D82A}">
                    <a16:rowId xmlns:a16="http://schemas.microsoft.com/office/drawing/2014/main" val="10002"/>
                  </a:ext>
                </a:extLst>
              </a:tr>
              <a:tr h="370840">
                <a:tc>
                  <a:txBody>
                    <a:bodyPr/>
                    <a:lstStyle/>
                    <a:p>
                      <a:pPr algn="l"/>
                      <a:r>
                        <a:rPr lang="tr-TR" sz="1800" dirty="0" smtClean="0"/>
                        <a:t>30 </a:t>
                      </a:r>
                      <a:r>
                        <a:rPr lang="tr-TR" sz="1800" dirty="0" err="1" smtClean="0"/>
                        <a:t>dB</a:t>
                      </a:r>
                      <a:endParaRPr lang="tr-TR" sz="1800" dirty="0"/>
                    </a:p>
                  </a:txBody>
                  <a:tcPr anchor="ctr"/>
                </a:tc>
                <a:tc>
                  <a:txBody>
                    <a:bodyPr/>
                    <a:lstStyle/>
                    <a:p>
                      <a:pPr algn="l"/>
                      <a:r>
                        <a:rPr lang="tr-TR" sz="1800" dirty="0" smtClean="0"/>
                        <a:t>Fısıltı</a:t>
                      </a:r>
                      <a:r>
                        <a:rPr lang="tr-TR" sz="1800" baseline="0" dirty="0" smtClean="0"/>
                        <a:t> ile konuşma</a:t>
                      </a:r>
                      <a:endParaRPr lang="tr-TR" sz="1800" dirty="0"/>
                    </a:p>
                  </a:txBody>
                  <a:tcPr anchor="ctr"/>
                </a:tc>
                <a:extLst>
                  <a:ext uri="{0D108BD9-81ED-4DB2-BD59-A6C34878D82A}">
                    <a16:rowId xmlns:a16="http://schemas.microsoft.com/office/drawing/2014/main" val="10003"/>
                  </a:ext>
                </a:extLst>
              </a:tr>
              <a:tr h="370840">
                <a:tc>
                  <a:txBody>
                    <a:bodyPr/>
                    <a:lstStyle/>
                    <a:p>
                      <a:pPr algn="l"/>
                      <a:r>
                        <a:rPr lang="tr-TR" sz="1800" dirty="0" smtClean="0"/>
                        <a:t>40 </a:t>
                      </a:r>
                      <a:r>
                        <a:rPr lang="tr-TR" sz="1800" dirty="0" err="1" smtClean="0"/>
                        <a:t>dB</a:t>
                      </a:r>
                      <a:endParaRPr lang="tr-TR" sz="1800" dirty="0"/>
                    </a:p>
                  </a:txBody>
                  <a:tcPr anchor="ctr"/>
                </a:tc>
                <a:tc>
                  <a:txBody>
                    <a:bodyPr/>
                    <a:lstStyle/>
                    <a:p>
                      <a:pPr algn="l"/>
                      <a:r>
                        <a:rPr lang="tr-TR" sz="1800" dirty="0" smtClean="0"/>
                        <a:t>Sessiz bir oda</a:t>
                      </a:r>
                      <a:endParaRPr lang="tr-TR" sz="1800" dirty="0"/>
                    </a:p>
                  </a:txBody>
                  <a:tcPr anchor="ctr"/>
                </a:tc>
                <a:extLst>
                  <a:ext uri="{0D108BD9-81ED-4DB2-BD59-A6C34878D82A}">
                    <a16:rowId xmlns:a16="http://schemas.microsoft.com/office/drawing/2014/main" val="10004"/>
                  </a:ext>
                </a:extLst>
              </a:tr>
              <a:tr h="370840">
                <a:tc>
                  <a:txBody>
                    <a:bodyPr/>
                    <a:lstStyle/>
                    <a:p>
                      <a:pPr algn="l"/>
                      <a:r>
                        <a:rPr lang="tr-TR" sz="1800" dirty="0" smtClean="0"/>
                        <a:t>50-55 </a:t>
                      </a:r>
                      <a:r>
                        <a:rPr lang="tr-TR" sz="1800" dirty="0" err="1" smtClean="0"/>
                        <a:t>dB</a:t>
                      </a:r>
                      <a:endParaRPr lang="tr-TR" sz="1800" dirty="0"/>
                    </a:p>
                  </a:txBody>
                  <a:tcPr anchor="ctr"/>
                </a:tc>
                <a:tc>
                  <a:txBody>
                    <a:bodyPr/>
                    <a:lstStyle/>
                    <a:p>
                      <a:pPr algn="l"/>
                      <a:r>
                        <a:rPr lang="tr-TR" sz="1800" dirty="0" smtClean="0"/>
                        <a:t>Şehirde bir</a:t>
                      </a:r>
                      <a:r>
                        <a:rPr lang="tr-TR" sz="1800" baseline="0" dirty="0" smtClean="0"/>
                        <a:t> büro</a:t>
                      </a:r>
                      <a:endParaRPr lang="tr-TR" sz="1800" dirty="0"/>
                    </a:p>
                  </a:txBody>
                  <a:tcPr anchor="ctr"/>
                </a:tc>
                <a:extLst>
                  <a:ext uri="{0D108BD9-81ED-4DB2-BD59-A6C34878D82A}">
                    <a16:rowId xmlns:a16="http://schemas.microsoft.com/office/drawing/2014/main" val="10005"/>
                  </a:ext>
                </a:extLst>
              </a:tr>
              <a:tr h="370840">
                <a:tc>
                  <a:txBody>
                    <a:bodyPr/>
                    <a:lstStyle/>
                    <a:p>
                      <a:pPr algn="l"/>
                      <a:r>
                        <a:rPr lang="tr-TR" sz="1800" dirty="0" smtClean="0"/>
                        <a:t>60 </a:t>
                      </a:r>
                      <a:r>
                        <a:rPr lang="tr-TR" sz="1800" dirty="0" err="1" smtClean="0"/>
                        <a:t>dB</a:t>
                      </a:r>
                      <a:endParaRPr lang="tr-TR" sz="1800" dirty="0"/>
                    </a:p>
                  </a:txBody>
                  <a:tcPr anchor="ctr"/>
                </a:tc>
                <a:tc>
                  <a:txBody>
                    <a:bodyPr/>
                    <a:lstStyle/>
                    <a:p>
                      <a:pPr algn="l"/>
                      <a:r>
                        <a:rPr lang="tr-TR" sz="1800" dirty="0" smtClean="0"/>
                        <a:t>Karşılıklı konuşma</a:t>
                      </a:r>
                      <a:endParaRPr lang="tr-TR" sz="1800" dirty="0"/>
                    </a:p>
                  </a:txBody>
                  <a:tcPr anchor="ctr"/>
                </a:tc>
                <a:extLst>
                  <a:ext uri="{0D108BD9-81ED-4DB2-BD59-A6C34878D82A}">
                    <a16:rowId xmlns:a16="http://schemas.microsoft.com/office/drawing/2014/main" val="10006"/>
                  </a:ext>
                </a:extLst>
              </a:tr>
              <a:tr h="370840">
                <a:tc>
                  <a:txBody>
                    <a:bodyPr/>
                    <a:lstStyle/>
                    <a:p>
                      <a:pPr algn="l"/>
                      <a:r>
                        <a:rPr lang="tr-TR" sz="1800" dirty="0" smtClean="0"/>
                        <a:t>70 </a:t>
                      </a:r>
                      <a:r>
                        <a:rPr lang="tr-TR" sz="1800" dirty="0" err="1" smtClean="0"/>
                        <a:t>dB</a:t>
                      </a:r>
                      <a:endParaRPr lang="tr-TR" sz="1800" dirty="0"/>
                    </a:p>
                  </a:txBody>
                  <a:tcPr anchor="ctr"/>
                </a:tc>
                <a:tc>
                  <a:txBody>
                    <a:bodyPr/>
                    <a:lstStyle/>
                    <a:p>
                      <a:pPr algn="l"/>
                      <a:r>
                        <a:rPr lang="tr-TR" sz="1800" dirty="0" smtClean="0"/>
                        <a:t>Dikey matkap</a:t>
                      </a:r>
                      <a:endParaRPr lang="tr-TR" sz="1800" dirty="0"/>
                    </a:p>
                  </a:txBody>
                  <a:tcPr anchor="ctr"/>
                </a:tc>
                <a:extLst>
                  <a:ext uri="{0D108BD9-81ED-4DB2-BD59-A6C34878D82A}">
                    <a16:rowId xmlns:a16="http://schemas.microsoft.com/office/drawing/2014/main" val="10007"/>
                  </a:ext>
                </a:extLst>
              </a:tr>
              <a:tr h="370840">
                <a:tc>
                  <a:txBody>
                    <a:bodyPr/>
                    <a:lstStyle/>
                    <a:p>
                      <a:pPr algn="l"/>
                      <a:r>
                        <a:rPr lang="tr-TR" sz="1800" dirty="0" smtClean="0"/>
                        <a:t>80 </a:t>
                      </a:r>
                      <a:r>
                        <a:rPr lang="tr-TR" sz="1800" dirty="0" err="1" smtClean="0"/>
                        <a:t>dB</a:t>
                      </a:r>
                      <a:endParaRPr lang="tr-TR" sz="1800" dirty="0"/>
                    </a:p>
                  </a:txBody>
                  <a:tcPr anchor="ctr"/>
                </a:tc>
                <a:tc>
                  <a:txBody>
                    <a:bodyPr/>
                    <a:lstStyle/>
                    <a:p>
                      <a:pPr algn="l"/>
                      <a:r>
                        <a:rPr lang="tr-TR" sz="1800" dirty="0" smtClean="0"/>
                        <a:t>Yüksek sesle konuşma</a:t>
                      </a:r>
                      <a:endParaRPr lang="tr-TR" sz="1800" dirty="0"/>
                    </a:p>
                  </a:txBody>
                  <a:tcPr anchor="ctr"/>
                </a:tc>
                <a:extLst>
                  <a:ext uri="{0D108BD9-81ED-4DB2-BD59-A6C34878D82A}">
                    <a16:rowId xmlns:a16="http://schemas.microsoft.com/office/drawing/2014/main" val="10008"/>
                  </a:ext>
                </a:extLst>
              </a:tr>
              <a:tr h="370840">
                <a:tc>
                  <a:txBody>
                    <a:bodyPr/>
                    <a:lstStyle/>
                    <a:p>
                      <a:pPr algn="l"/>
                      <a:r>
                        <a:rPr lang="tr-TR" sz="1800" dirty="0" smtClean="0"/>
                        <a:t>90 </a:t>
                      </a:r>
                      <a:r>
                        <a:rPr lang="tr-TR" sz="1800" dirty="0" err="1" smtClean="0"/>
                        <a:t>dB</a:t>
                      </a:r>
                      <a:endParaRPr lang="tr-TR" sz="1800" dirty="0"/>
                    </a:p>
                  </a:txBody>
                  <a:tcPr anchor="ctr"/>
                </a:tc>
                <a:tc>
                  <a:txBody>
                    <a:bodyPr/>
                    <a:lstStyle/>
                    <a:p>
                      <a:pPr algn="l"/>
                      <a:r>
                        <a:rPr lang="tr-TR" sz="1800" dirty="0" smtClean="0"/>
                        <a:t>Kuvvetlice bağırma</a:t>
                      </a:r>
                      <a:endParaRPr lang="tr-TR" sz="1800" dirty="0"/>
                    </a:p>
                  </a:txBody>
                  <a:tcPr anchor="ctr"/>
                </a:tc>
                <a:extLst>
                  <a:ext uri="{0D108BD9-81ED-4DB2-BD59-A6C34878D82A}">
                    <a16:rowId xmlns:a16="http://schemas.microsoft.com/office/drawing/2014/main" val="10009"/>
                  </a:ext>
                </a:extLst>
              </a:tr>
              <a:tr h="370840">
                <a:tc>
                  <a:txBody>
                    <a:bodyPr/>
                    <a:lstStyle/>
                    <a:p>
                      <a:pPr algn="l"/>
                      <a:r>
                        <a:rPr lang="tr-TR" sz="1800" dirty="0" smtClean="0"/>
                        <a:t>100 </a:t>
                      </a:r>
                      <a:r>
                        <a:rPr lang="tr-TR" sz="1800" dirty="0" err="1" smtClean="0"/>
                        <a:t>dB</a:t>
                      </a:r>
                      <a:endParaRPr lang="tr-TR" sz="1800" dirty="0"/>
                    </a:p>
                  </a:txBody>
                  <a:tcPr anchor="ctr"/>
                </a:tc>
                <a:tc>
                  <a:txBody>
                    <a:bodyPr/>
                    <a:lstStyle/>
                    <a:p>
                      <a:pPr algn="l"/>
                      <a:r>
                        <a:rPr lang="tr-TR" sz="1800" dirty="0" smtClean="0"/>
                        <a:t>Dokuma salonları</a:t>
                      </a:r>
                      <a:endParaRPr lang="tr-TR" sz="1800" dirty="0"/>
                    </a:p>
                  </a:txBody>
                  <a:tcPr anchor="ctr"/>
                </a:tc>
                <a:extLst>
                  <a:ext uri="{0D108BD9-81ED-4DB2-BD59-A6C34878D82A}">
                    <a16:rowId xmlns:a16="http://schemas.microsoft.com/office/drawing/2014/main" val="10010"/>
                  </a:ext>
                </a:extLst>
              </a:tr>
              <a:tr h="370840">
                <a:tc>
                  <a:txBody>
                    <a:bodyPr/>
                    <a:lstStyle/>
                    <a:p>
                      <a:pPr algn="l"/>
                      <a:r>
                        <a:rPr lang="tr-TR" sz="1800" dirty="0" smtClean="0"/>
                        <a:t>110 </a:t>
                      </a:r>
                      <a:r>
                        <a:rPr lang="tr-TR" sz="1800" dirty="0" err="1" smtClean="0"/>
                        <a:t>dB</a:t>
                      </a:r>
                      <a:endParaRPr lang="tr-TR" sz="1800" dirty="0"/>
                    </a:p>
                  </a:txBody>
                  <a:tcPr anchor="ctr"/>
                </a:tc>
                <a:tc>
                  <a:txBody>
                    <a:bodyPr/>
                    <a:lstStyle/>
                    <a:p>
                      <a:pPr algn="l"/>
                      <a:r>
                        <a:rPr lang="tr-TR" sz="1800" dirty="0" smtClean="0"/>
                        <a:t>Havalı çekiç, ağaç işleri</a:t>
                      </a:r>
                      <a:endParaRPr lang="tr-TR" sz="1800" dirty="0"/>
                    </a:p>
                  </a:txBody>
                  <a:tcPr anchor="ctr"/>
                </a:tc>
                <a:extLst>
                  <a:ext uri="{0D108BD9-81ED-4DB2-BD59-A6C34878D82A}">
                    <a16:rowId xmlns:a16="http://schemas.microsoft.com/office/drawing/2014/main" val="10011"/>
                  </a:ext>
                </a:extLst>
              </a:tr>
              <a:tr h="370840">
                <a:tc>
                  <a:txBody>
                    <a:bodyPr/>
                    <a:lstStyle/>
                    <a:p>
                      <a:pPr algn="l"/>
                      <a:r>
                        <a:rPr lang="tr-TR" sz="1800" dirty="0" smtClean="0"/>
                        <a:t>120 </a:t>
                      </a:r>
                      <a:r>
                        <a:rPr lang="tr-TR" sz="1800" dirty="0" err="1" smtClean="0"/>
                        <a:t>dB</a:t>
                      </a:r>
                      <a:endParaRPr lang="tr-TR" sz="1800" dirty="0"/>
                    </a:p>
                  </a:txBody>
                  <a:tcPr anchor="ctr"/>
                </a:tc>
                <a:tc>
                  <a:txBody>
                    <a:bodyPr/>
                    <a:lstStyle/>
                    <a:p>
                      <a:pPr algn="l"/>
                      <a:r>
                        <a:rPr lang="tr-TR" sz="1800" dirty="0" smtClean="0"/>
                        <a:t>Bilyeli değirmen</a:t>
                      </a:r>
                      <a:endParaRPr lang="tr-TR" sz="1800" dirty="0"/>
                    </a:p>
                  </a:txBody>
                  <a:tcPr anchor="ctr"/>
                </a:tc>
                <a:extLst>
                  <a:ext uri="{0D108BD9-81ED-4DB2-BD59-A6C34878D82A}">
                    <a16:rowId xmlns:a16="http://schemas.microsoft.com/office/drawing/2014/main" val="10012"/>
                  </a:ext>
                </a:extLst>
              </a:tr>
              <a:tr h="370840">
                <a:tc>
                  <a:txBody>
                    <a:bodyPr/>
                    <a:lstStyle/>
                    <a:p>
                      <a:pPr algn="l"/>
                      <a:r>
                        <a:rPr lang="tr-TR" sz="1800" dirty="0" smtClean="0"/>
                        <a:t>130 </a:t>
                      </a:r>
                      <a:r>
                        <a:rPr lang="tr-TR" sz="1800" dirty="0" err="1" smtClean="0"/>
                        <a:t>dB</a:t>
                      </a:r>
                      <a:endParaRPr lang="tr-TR" sz="1800" dirty="0"/>
                    </a:p>
                  </a:txBody>
                  <a:tcPr anchor="ctr"/>
                </a:tc>
                <a:tc>
                  <a:txBody>
                    <a:bodyPr/>
                    <a:lstStyle/>
                    <a:p>
                      <a:pPr algn="l"/>
                      <a:r>
                        <a:rPr lang="tr-TR" sz="1800" dirty="0" smtClean="0"/>
                        <a:t>Uçakların yanı</a:t>
                      </a:r>
                      <a:endParaRPr lang="tr-TR" sz="1800" dirty="0"/>
                    </a:p>
                  </a:txBody>
                  <a:tcPr anchor="ctr"/>
                </a:tc>
                <a:extLst>
                  <a:ext uri="{0D108BD9-81ED-4DB2-BD59-A6C34878D82A}">
                    <a16:rowId xmlns:a16="http://schemas.microsoft.com/office/drawing/2014/main" val="10013"/>
                  </a:ext>
                </a:extLst>
              </a:tr>
              <a:tr h="370840">
                <a:tc>
                  <a:txBody>
                    <a:bodyPr/>
                    <a:lstStyle/>
                    <a:p>
                      <a:pPr algn="l"/>
                      <a:r>
                        <a:rPr lang="tr-TR" sz="1800" dirty="0" smtClean="0"/>
                        <a:t>140 </a:t>
                      </a:r>
                      <a:r>
                        <a:rPr lang="tr-TR" sz="1800" dirty="0" err="1" smtClean="0"/>
                        <a:t>dB</a:t>
                      </a:r>
                      <a:endParaRPr lang="tr-TR" sz="1800" dirty="0"/>
                    </a:p>
                  </a:txBody>
                  <a:tcPr anchor="ctr"/>
                </a:tc>
                <a:tc>
                  <a:txBody>
                    <a:bodyPr/>
                    <a:lstStyle/>
                    <a:p>
                      <a:pPr algn="l"/>
                      <a:r>
                        <a:rPr lang="tr-TR" sz="1800" dirty="0" smtClean="0"/>
                        <a:t>Ağrı eşiği</a:t>
                      </a:r>
                      <a:endParaRPr lang="tr-TR" sz="1800" dirty="0"/>
                    </a:p>
                  </a:txBody>
                  <a:tcPr anchor="ctr"/>
                </a:tc>
                <a:extLst>
                  <a:ext uri="{0D108BD9-81ED-4DB2-BD59-A6C34878D82A}">
                    <a16:rowId xmlns:a16="http://schemas.microsoft.com/office/drawing/2014/main" val="1001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FİZİKSEL RİSK ETMENLERİ</a:t>
            </a:r>
            <a:endParaRPr lang="tr-TR" dirty="0"/>
          </a:p>
        </p:txBody>
      </p:sp>
      <p:sp>
        <p:nvSpPr>
          <p:cNvPr id="3" name="2 İçerik Yer Tutucusu"/>
          <p:cNvSpPr>
            <a:spLocks noGrp="1"/>
          </p:cNvSpPr>
          <p:nvPr>
            <p:ph idx="1"/>
          </p:nvPr>
        </p:nvSpPr>
        <p:spPr/>
        <p:txBody>
          <a:bodyPr/>
          <a:lstStyle/>
          <a:p>
            <a:pPr>
              <a:buNone/>
            </a:pPr>
            <a:r>
              <a:rPr lang="tr-TR" dirty="0" smtClean="0"/>
              <a:t>Titreşim;</a:t>
            </a:r>
          </a:p>
          <a:p>
            <a:endParaRPr lang="tr-TR" dirty="0"/>
          </a:p>
        </p:txBody>
      </p:sp>
      <p:sp>
        <p:nvSpPr>
          <p:cNvPr id="4" name="3 Sol Sağ Ok"/>
          <p:cNvSpPr/>
          <p:nvPr/>
        </p:nvSpPr>
        <p:spPr>
          <a:xfrm>
            <a:off x="3483528" y="2636912"/>
            <a:ext cx="1872208" cy="504056"/>
          </a:xfrm>
          <a:prstGeom prst="leftRightArrow">
            <a:avLst>
              <a:gd name="adj1" fmla="val 22678"/>
              <a:gd name="adj2" fmla="val 85687"/>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Metin kutusu"/>
          <p:cNvSpPr txBox="1"/>
          <p:nvPr/>
        </p:nvSpPr>
        <p:spPr>
          <a:xfrm>
            <a:off x="1259632" y="2648875"/>
            <a:ext cx="2143536" cy="480131"/>
          </a:xfrm>
          <a:prstGeom prst="rect">
            <a:avLst/>
          </a:prstGeom>
          <a:noFill/>
        </p:spPr>
        <p:txBody>
          <a:bodyPr wrap="none" rtlCol="0">
            <a:spAutoFit/>
          </a:bodyPr>
          <a:lstStyle/>
          <a:p>
            <a:pPr>
              <a:lnSpc>
                <a:spcPct val="90000"/>
              </a:lnSpc>
            </a:pPr>
            <a:r>
              <a:rPr lang="tr-TR" sz="2800" dirty="0" smtClean="0"/>
              <a:t>Kinetik enerji</a:t>
            </a:r>
            <a:endParaRPr lang="tr-TR" sz="2800" dirty="0"/>
          </a:p>
        </p:txBody>
      </p:sp>
      <p:sp>
        <p:nvSpPr>
          <p:cNvPr id="6" name="5 Metin kutusu"/>
          <p:cNvSpPr txBox="1"/>
          <p:nvPr/>
        </p:nvSpPr>
        <p:spPr>
          <a:xfrm>
            <a:off x="5436096" y="2648875"/>
            <a:ext cx="2624693" cy="480131"/>
          </a:xfrm>
          <a:prstGeom prst="rect">
            <a:avLst/>
          </a:prstGeom>
          <a:noFill/>
        </p:spPr>
        <p:txBody>
          <a:bodyPr wrap="none" rtlCol="0">
            <a:spAutoFit/>
          </a:bodyPr>
          <a:lstStyle/>
          <a:p>
            <a:pPr>
              <a:lnSpc>
                <a:spcPct val="90000"/>
              </a:lnSpc>
            </a:pPr>
            <a:r>
              <a:rPr lang="tr-TR" sz="2800" dirty="0" smtClean="0"/>
              <a:t>Potansiyel enerji</a:t>
            </a:r>
            <a:endParaRPr lang="tr-TR" sz="2800" dirty="0"/>
          </a:p>
        </p:txBody>
      </p:sp>
      <p:pic>
        <p:nvPicPr>
          <p:cNvPr id="91138" name="Picture 2"/>
          <p:cNvPicPr>
            <a:picLocks noChangeAspect="1" noChangeArrowheads="1"/>
          </p:cNvPicPr>
          <p:nvPr/>
        </p:nvPicPr>
        <p:blipFill>
          <a:blip r:embed="rId2" cstate="print"/>
          <a:srcRect/>
          <a:stretch>
            <a:fillRect/>
          </a:stretch>
        </p:blipFill>
        <p:spPr bwMode="auto">
          <a:xfrm>
            <a:off x="3995936" y="3429000"/>
            <a:ext cx="4594481" cy="3029694"/>
          </a:xfrm>
          <a:prstGeom prst="rect">
            <a:avLst/>
          </a:prstGeom>
          <a:noFill/>
          <a:ln w="9525">
            <a:noFill/>
            <a:miter lim="800000"/>
            <a:headEnd/>
            <a:tailEnd/>
          </a:ln>
        </p:spPr>
      </p:pic>
      <p:sp>
        <p:nvSpPr>
          <p:cNvPr id="8" name="7 Metin kutusu"/>
          <p:cNvSpPr txBox="1"/>
          <p:nvPr/>
        </p:nvSpPr>
        <p:spPr>
          <a:xfrm>
            <a:off x="323529" y="3429000"/>
            <a:ext cx="3528392" cy="2308324"/>
          </a:xfrm>
          <a:prstGeom prst="rect">
            <a:avLst/>
          </a:prstGeom>
          <a:noFill/>
        </p:spPr>
        <p:txBody>
          <a:bodyPr wrap="square" rtlCol="0">
            <a:spAutoFit/>
          </a:bodyPr>
          <a:lstStyle/>
          <a:p>
            <a:r>
              <a:rPr lang="tr-TR" sz="2400" b="1" dirty="0" smtClean="0"/>
              <a:t>Beyaz parmak hastalığı: </a:t>
            </a:r>
            <a:r>
              <a:rPr lang="tr-TR" sz="2400" dirty="0" smtClean="0"/>
              <a:t>Madencilik, ormancılık, inşaat vb. sektörlerde sıklıkla görülür ve elde hissizlik ve fonksiyon kaybı yaratır.</a:t>
            </a:r>
            <a:endParaRPr lang="tr-TR"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FİZİKSEL RİSK ETMENLERİ</a:t>
            </a:r>
            <a:endParaRPr lang="tr-TR" dirty="0"/>
          </a:p>
        </p:txBody>
      </p:sp>
      <p:sp>
        <p:nvSpPr>
          <p:cNvPr id="3" name="2 İçerik Yer Tutucusu"/>
          <p:cNvSpPr>
            <a:spLocks noGrp="1"/>
          </p:cNvSpPr>
          <p:nvPr>
            <p:ph idx="1"/>
          </p:nvPr>
        </p:nvSpPr>
        <p:spPr>
          <a:xfrm>
            <a:off x="1142107" y="1730896"/>
            <a:ext cx="6859786" cy="3396208"/>
          </a:xfrm>
        </p:spPr>
        <p:txBody>
          <a:bodyPr/>
          <a:lstStyle/>
          <a:p>
            <a:r>
              <a:rPr lang="tr-TR" dirty="0" smtClean="0"/>
              <a:t>Toz;</a:t>
            </a:r>
          </a:p>
          <a:p>
            <a:r>
              <a:rPr lang="tr-TR" dirty="0" smtClean="0"/>
              <a:t>Çalışma alanında serbest şekilde dolaşan tozlar çalışanlar için ciddi tehlike ihtiva ederler.</a:t>
            </a:r>
          </a:p>
          <a:p>
            <a:r>
              <a:rPr lang="tr-TR" dirty="0" smtClean="0"/>
              <a:t>Büyük partiküllü tozlar akciğerlerde birikerek çeşitli hastalıklara yol açarlar.</a:t>
            </a:r>
          </a:p>
          <a:p>
            <a:r>
              <a:rPr lang="tr-TR" dirty="0" smtClean="0"/>
              <a:t>Meslek hastalıklarının büyük çoğunluğu akciğer hastalıklarıdır.</a:t>
            </a:r>
          </a:p>
          <a:p>
            <a:endParaRPr lang="tr-TR"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itkb\Desktop\Son\ilknur\Yeni Klasör\resimlerim\Resim-siteler\Rseimler\Resim-siteler\DSC09426.JPG"/>
          <p:cNvPicPr>
            <a:picLocks noChangeAspect="1" noChangeArrowheads="1"/>
          </p:cNvPicPr>
          <p:nvPr/>
        </p:nvPicPr>
        <p:blipFill>
          <a:blip r:embed="rId2" cstate="print"/>
          <a:srcRect b="3626"/>
          <a:stretch>
            <a:fillRect/>
          </a:stretch>
        </p:blipFill>
        <p:spPr bwMode="auto">
          <a:xfrm>
            <a:off x="532606" y="1034654"/>
            <a:ext cx="8078788" cy="478869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FİZİKSEL RİSK ETMENLERİ</a:t>
            </a:r>
            <a:endParaRPr lang="tr-TR" dirty="0"/>
          </a:p>
        </p:txBody>
      </p:sp>
      <p:sp>
        <p:nvSpPr>
          <p:cNvPr id="3" name="2 İçerik Yer Tutucusu"/>
          <p:cNvSpPr>
            <a:spLocks noGrp="1"/>
          </p:cNvSpPr>
          <p:nvPr>
            <p:ph idx="1"/>
          </p:nvPr>
        </p:nvSpPr>
        <p:spPr/>
        <p:txBody>
          <a:bodyPr/>
          <a:lstStyle/>
          <a:p>
            <a:pPr>
              <a:buNone/>
            </a:pPr>
            <a:r>
              <a:rPr lang="tr-TR" dirty="0" smtClean="0"/>
              <a:t>	Termal Konfor;</a:t>
            </a:r>
          </a:p>
          <a:p>
            <a:r>
              <a:rPr lang="tr-TR" dirty="0" smtClean="0"/>
              <a:t>İşyerlerinde çalışma ortamının çalışanlara sıkıntı vermeyecek şekilde düzenlenmesinde termal konfor önemli bir faktördür. Termal konfor kavramı içerisinde sıcaklık, nem, hava akımı, havalandırma düzeyini barındırır. Bu kavramın barındırdığı parametrelerin yüksekliği veya düşüklüğü çalışma verimini ve çalışanın sağlığını olumsuz yönde etkiler.</a:t>
            </a: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İŞ SAĞLIĞI VE GÜVENLİĞİ</a:t>
            </a:r>
          </a:p>
        </p:txBody>
      </p:sp>
      <p:sp>
        <p:nvSpPr>
          <p:cNvPr id="3" name="2 İçerik Yer Tutucusu"/>
          <p:cNvSpPr>
            <a:spLocks noGrp="1"/>
          </p:cNvSpPr>
          <p:nvPr>
            <p:ph idx="1"/>
          </p:nvPr>
        </p:nvSpPr>
        <p:spPr>
          <a:xfrm>
            <a:off x="1142107" y="2541848"/>
            <a:ext cx="6859786" cy="1774304"/>
          </a:xfrm>
        </p:spPr>
        <p:txBody>
          <a:bodyPr/>
          <a:lstStyle/>
          <a:p>
            <a:r>
              <a:rPr lang="tr-TR" dirty="0"/>
              <a:t>İşyerlerinde işin yürütülmesi sırasında çeşitli sebeplerden kaynaklanan sağlığa ve güvenliğe tehlike oluşturabilecek koşullardan korunmak amacıyla yapılan uygulamalara </a:t>
            </a:r>
            <a:r>
              <a:rPr lang="tr-TR" u="sng" dirty="0"/>
              <a:t>iş sağlığı ve güvenliği</a:t>
            </a:r>
            <a:r>
              <a:rPr lang="tr-TR" dirty="0"/>
              <a:t> çalışmaları denir.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FİZİKSEL RİSK ETMENLERİ</a:t>
            </a:r>
            <a:endParaRPr lang="tr-TR" dirty="0"/>
          </a:p>
        </p:txBody>
      </p:sp>
      <p:sp>
        <p:nvSpPr>
          <p:cNvPr id="3" name="2 İçerik Yer Tutucusu"/>
          <p:cNvSpPr>
            <a:spLocks noGrp="1"/>
          </p:cNvSpPr>
          <p:nvPr>
            <p:ph idx="1"/>
          </p:nvPr>
        </p:nvSpPr>
        <p:spPr>
          <a:xfrm>
            <a:off x="1142108" y="1905000"/>
            <a:ext cx="6859786" cy="4953000"/>
          </a:xfrm>
        </p:spPr>
        <p:txBody>
          <a:bodyPr>
            <a:normAutofit/>
          </a:bodyPr>
          <a:lstStyle/>
          <a:p>
            <a:pPr>
              <a:buNone/>
            </a:pPr>
            <a:r>
              <a:rPr lang="tr-TR" dirty="0" smtClean="0"/>
              <a:t>	Aydınlatma;</a:t>
            </a:r>
          </a:p>
          <a:p>
            <a:r>
              <a:rPr lang="tr-TR" dirty="0" smtClean="0"/>
              <a:t>İnsanların algılamasında en önemli organ gözdür. Bütün algılamaların %80-%90’ı göz kanalı ile gerçekleşir.</a:t>
            </a:r>
          </a:p>
          <a:p>
            <a:r>
              <a:rPr lang="tr-TR" dirty="0" smtClean="0"/>
              <a:t>Günümüzde endüstriyel işlerin çoğunda görme organı olan göz, insan organizmasının en fazla zorlanan bölümüdür. İş koşullarının doğurduğu yorgunluğun büyük bir kısmının göz zorlanmasından ileri geldiği düşünülebilir. Bu nedenle çalışma ortamları gözü yormayacak şekilde mümkün olduğunca aydınlık olmalıdır. İyi bir aydınlatmayla insan performansı %15-%40 oranında artabilir.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FİZİKSEL RİSK ETMENLERİ</a:t>
            </a:r>
          </a:p>
        </p:txBody>
      </p:sp>
      <p:sp>
        <p:nvSpPr>
          <p:cNvPr id="3" name="2 İçerik Yer Tutucusu"/>
          <p:cNvSpPr>
            <a:spLocks noGrp="1"/>
          </p:cNvSpPr>
          <p:nvPr>
            <p:ph idx="1"/>
          </p:nvPr>
        </p:nvSpPr>
        <p:spPr/>
        <p:txBody>
          <a:bodyPr/>
          <a:lstStyle/>
          <a:p>
            <a:pPr>
              <a:buNone/>
            </a:pPr>
            <a:r>
              <a:rPr lang="tr-TR" dirty="0"/>
              <a:t>	Fiziksel risklerden korunmak için yapılan uygulamalar;</a:t>
            </a:r>
          </a:p>
          <a:p>
            <a:r>
              <a:rPr lang="tr-TR" dirty="0"/>
              <a:t>Gürültülü olan makinenin daha az gürültü seviyesi olan makineyle değiştirilmesi,</a:t>
            </a:r>
          </a:p>
          <a:p>
            <a:r>
              <a:rPr lang="tr-TR" dirty="0"/>
              <a:t>Fiziksel riski kaynağında azaltmak,</a:t>
            </a:r>
          </a:p>
          <a:p>
            <a:r>
              <a:rPr lang="tr-TR" dirty="0"/>
              <a:t>Titreşim emici KKD kullanmak,</a:t>
            </a:r>
          </a:p>
          <a:p>
            <a:r>
              <a:rPr lang="tr-TR" dirty="0"/>
              <a:t>Kulaklık kullanmak vb.</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ERGONOMİK RİSK ETMENLERİ</a:t>
            </a:r>
          </a:p>
        </p:txBody>
      </p:sp>
      <p:sp>
        <p:nvSpPr>
          <p:cNvPr id="3" name="2 İçerik Yer Tutucusu"/>
          <p:cNvSpPr>
            <a:spLocks noGrp="1"/>
          </p:cNvSpPr>
          <p:nvPr>
            <p:ph idx="1"/>
          </p:nvPr>
        </p:nvSpPr>
        <p:spPr/>
        <p:txBody>
          <a:bodyPr>
            <a:normAutofit/>
          </a:bodyPr>
          <a:lstStyle/>
          <a:p>
            <a:pPr>
              <a:buNone/>
            </a:pPr>
            <a:r>
              <a:rPr lang="tr-TR" dirty="0" smtClean="0"/>
              <a:t>	Ergonomi: İnsan kullanımına yönelik tasarım, çalışma ve yaşama koşullarının optimal hale getirilmesini amaçlayan uygulamalar bütünüdür.</a:t>
            </a:r>
          </a:p>
          <a:p>
            <a:r>
              <a:rPr lang="tr-TR" dirty="0" smtClean="0"/>
              <a:t>Yapılan </a:t>
            </a:r>
            <a:r>
              <a:rPr lang="tr-TR" dirty="0"/>
              <a:t>işin sürekli tekrarı,</a:t>
            </a:r>
          </a:p>
          <a:p>
            <a:r>
              <a:rPr lang="tr-TR" dirty="0"/>
              <a:t>Kuvvete dayalı çalışma,</a:t>
            </a:r>
          </a:p>
          <a:p>
            <a:r>
              <a:rPr lang="tr-TR" dirty="0"/>
              <a:t>Kasları yoran çalışma pozisyonları,</a:t>
            </a:r>
          </a:p>
          <a:p>
            <a:r>
              <a:rPr lang="tr-TR" dirty="0"/>
              <a:t>Mekanik gerilme vb</a:t>
            </a:r>
            <a:r>
              <a:rPr lang="tr-TR" dirty="0" smtClean="0"/>
              <a:t>.</a:t>
            </a:r>
            <a:endParaRPr lang="tr-TR" dirty="0"/>
          </a:p>
          <a:p>
            <a:pPr>
              <a:buNone/>
            </a:pPr>
            <a:r>
              <a:rPr lang="tr-TR" dirty="0"/>
              <a:t>	Ergonomik riskler en sık kas iskelet sistemi rahatsızlıklarına neden olur.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ERGONOMİK RİSK ETMENLERİ</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2617189" y="1837928"/>
            <a:ext cx="3909622" cy="461540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ELLE KALDIRMA VE TAŞIMA</a:t>
            </a:r>
          </a:p>
        </p:txBody>
      </p:sp>
      <p:sp>
        <p:nvSpPr>
          <p:cNvPr id="3" name="2 İçerik Yer Tutucusu"/>
          <p:cNvSpPr>
            <a:spLocks noGrp="1"/>
          </p:cNvSpPr>
          <p:nvPr>
            <p:ph idx="1"/>
          </p:nvPr>
        </p:nvSpPr>
        <p:spPr/>
        <p:txBody>
          <a:bodyPr numCol="2"/>
          <a:lstStyle/>
          <a:p>
            <a:r>
              <a:rPr lang="tr-TR" dirty="0"/>
              <a:t>Yük çok fazla zorlanmadan kaldırabileceğimiz ağırlıkta olmalıdır.</a:t>
            </a:r>
          </a:p>
          <a:p>
            <a:r>
              <a:rPr lang="tr-TR" dirty="0"/>
              <a:t>Yükün ağırlığı bütün vücuda yayılmalıdır.</a:t>
            </a:r>
          </a:p>
          <a:p>
            <a:r>
              <a:rPr lang="tr-TR" dirty="0"/>
              <a:t>Omurga doğal pozisyonunu korumalıdır.</a:t>
            </a:r>
          </a:p>
        </p:txBody>
      </p:sp>
      <p:pic>
        <p:nvPicPr>
          <p:cNvPr id="34818" name="Picture 2" descr="elle kaldÄ±rma ve taÅÄ±ma ile ilgili gÃ¶rsel sonucu"/>
          <p:cNvPicPr>
            <a:picLocks noChangeAspect="1" noChangeArrowheads="1"/>
          </p:cNvPicPr>
          <p:nvPr/>
        </p:nvPicPr>
        <p:blipFill>
          <a:blip r:embed="rId2" cstate="print"/>
          <a:srcRect/>
          <a:stretch>
            <a:fillRect/>
          </a:stretch>
        </p:blipFill>
        <p:spPr bwMode="auto">
          <a:xfrm>
            <a:off x="4355976" y="1700808"/>
            <a:ext cx="4428492" cy="454974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ELLE KALDIRMA VE TAŞIMA</a:t>
            </a:r>
            <a:endParaRPr lang="tr-TR"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6228184" y="2132856"/>
            <a:ext cx="1028700" cy="1440160"/>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7380312" y="2132856"/>
            <a:ext cx="933450" cy="1428750"/>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6228184" y="3789040"/>
            <a:ext cx="762000" cy="2038350"/>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7236296" y="3789040"/>
            <a:ext cx="1104900" cy="2028825"/>
          </a:xfrm>
          <a:prstGeom prst="rect">
            <a:avLst/>
          </a:prstGeom>
          <a:noFill/>
          <a:ln w="9525">
            <a:noFill/>
            <a:miter lim="800000"/>
            <a:headEnd/>
            <a:tailEnd/>
          </a:ln>
        </p:spPr>
      </p:pic>
      <p:sp>
        <p:nvSpPr>
          <p:cNvPr id="10" name="9 Metin kutusu"/>
          <p:cNvSpPr txBox="1"/>
          <p:nvPr/>
        </p:nvSpPr>
        <p:spPr>
          <a:xfrm>
            <a:off x="755576" y="2204864"/>
            <a:ext cx="5400600" cy="3416320"/>
          </a:xfrm>
          <a:prstGeom prst="rect">
            <a:avLst/>
          </a:prstGeom>
          <a:noFill/>
        </p:spPr>
        <p:txBody>
          <a:bodyPr wrap="square" rtlCol="0">
            <a:spAutoFit/>
          </a:bodyPr>
          <a:lstStyle/>
          <a:p>
            <a:pPr marL="187325" indent="-187325">
              <a:lnSpc>
                <a:spcPct val="90000"/>
              </a:lnSpc>
              <a:buFont typeface="Wingdings" pitchFamily="2" charset="2"/>
              <a:buChar char="§"/>
            </a:pPr>
            <a:r>
              <a:rPr lang="tr-TR" sz="2400" dirty="0" smtClean="0"/>
              <a:t> Ayaklarınızı ve vücudunuzu yükün üzerine gelecek şekilde yerleştirin</a:t>
            </a:r>
          </a:p>
          <a:p>
            <a:pPr marL="187325" indent="-187325">
              <a:lnSpc>
                <a:spcPct val="90000"/>
              </a:lnSpc>
              <a:buFont typeface="Wingdings" pitchFamily="2" charset="2"/>
              <a:buChar char="§"/>
            </a:pPr>
            <a:r>
              <a:rPr lang="tr-TR" sz="2400" dirty="0" smtClean="0"/>
              <a:t> Yükü kaldırırken bacak kaslarınızı kullanın.</a:t>
            </a:r>
          </a:p>
          <a:p>
            <a:pPr marL="187325" indent="-187325">
              <a:lnSpc>
                <a:spcPct val="90000"/>
              </a:lnSpc>
              <a:buFont typeface="Wingdings" pitchFamily="2" charset="2"/>
              <a:buChar char="§"/>
            </a:pPr>
            <a:r>
              <a:rPr lang="tr-TR" sz="2400" dirty="0" smtClean="0"/>
              <a:t> Sırtınızı dik tutun.</a:t>
            </a:r>
          </a:p>
          <a:p>
            <a:pPr marL="187325" indent="-187325">
              <a:lnSpc>
                <a:spcPct val="90000"/>
              </a:lnSpc>
              <a:buFont typeface="Wingdings" pitchFamily="2" charset="2"/>
              <a:buChar char="§"/>
            </a:pPr>
            <a:r>
              <a:rPr lang="tr-TR" sz="2400" dirty="0" smtClean="0"/>
              <a:t> Yükü olabildiğince vücudunuza yakın tutun.</a:t>
            </a:r>
          </a:p>
          <a:p>
            <a:pPr marL="187325" indent="-187325">
              <a:lnSpc>
                <a:spcPct val="90000"/>
              </a:lnSpc>
              <a:buFont typeface="Wingdings" pitchFamily="2" charset="2"/>
              <a:buChar char="§"/>
            </a:pPr>
            <a:r>
              <a:rPr lang="tr-TR" sz="2400" dirty="0" smtClean="0"/>
              <a:t> Yükü kaldırırken ve taşırken kollarınızı düz ve aşağı dönmüş bir pozisyonda tutun.</a:t>
            </a:r>
            <a:endParaRPr lang="tr-TR"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İŞ EKİPMANLARININ GÜVENLİ KULLANIMI</a:t>
            </a:r>
          </a:p>
        </p:txBody>
      </p:sp>
      <p:sp>
        <p:nvSpPr>
          <p:cNvPr id="3" name="2 İçerik Yer Tutucusu"/>
          <p:cNvSpPr>
            <a:spLocks noGrp="1"/>
          </p:cNvSpPr>
          <p:nvPr>
            <p:ph idx="1"/>
          </p:nvPr>
        </p:nvSpPr>
        <p:spPr>
          <a:xfrm>
            <a:off x="1142108" y="1905000"/>
            <a:ext cx="5086076" cy="4620344"/>
          </a:xfrm>
        </p:spPr>
        <p:txBody>
          <a:bodyPr numCol="2"/>
          <a:lstStyle/>
          <a:p>
            <a:r>
              <a:rPr lang="tr-TR" dirty="0"/>
              <a:t>Kullanılan iş ekipmanları kendimize ve çevremizdekilere zarar vermemelidir.</a:t>
            </a:r>
          </a:p>
          <a:p>
            <a:r>
              <a:rPr lang="tr-TR" dirty="0"/>
              <a:t>Araç ve gereçler kullanılırken son derece dikkatli olunmalıdır.</a:t>
            </a:r>
          </a:p>
        </p:txBody>
      </p:sp>
      <p:pic>
        <p:nvPicPr>
          <p:cNvPr id="1026" name="Picture 2"/>
          <p:cNvPicPr>
            <a:picLocks noChangeAspect="1" noChangeArrowheads="1"/>
          </p:cNvPicPr>
          <p:nvPr/>
        </p:nvPicPr>
        <p:blipFill>
          <a:blip r:embed="rId2" cstate="print"/>
          <a:srcRect l="1642" t="1563" r="1642" b="14305"/>
          <a:stretch>
            <a:fillRect/>
          </a:stretch>
        </p:blipFill>
        <p:spPr bwMode="auto">
          <a:xfrm>
            <a:off x="3707904" y="903320"/>
            <a:ext cx="4968552" cy="583804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EKRANLI ARAÇLARLA ÇALIŞMA</a:t>
            </a:r>
          </a:p>
        </p:txBody>
      </p:sp>
      <p:sp>
        <p:nvSpPr>
          <p:cNvPr id="3" name="2 İçerik Yer Tutucusu"/>
          <p:cNvSpPr>
            <a:spLocks noGrp="1"/>
          </p:cNvSpPr>
          <p:nvPr>
            <p:ph idx="1"/>
          </p:nvPr>
        </p:nvSpPr>
        <p:spPr>
          <a:xfrm>
            <a:off x="1142108" y="1905000"/>
            <a:ext cx="6859786" cy="2532112"/>
          </a:xfrm>
        </p:spPr>
        <p:txBody>
          <a:bodyPr/>
          <a:lstStyle/>
          <a:p>
            <a:r>
              <a:rPr lang="tr-TR" dirty="0"/>
              <a:t>Ekranlı araçlarla çalışırken ekrandaki uyarılara ve işaretlere dikkat edilmelidir.</a:t>
            </a:r>
          </a:p>
          <a:p>
            <a:r>
              <a:rPr lang="tr-TR" dirty="0"/>
              <a:t>Ekrandaki işaretlerin ne anlama geldiği bilinmelidir.</a:t>
            </a:r>
          </a:p>
          <a:p>
            <a:r>
              <a:rPr lang="tr-TR" dirty="0"/>
              <a:t>Ekran parlaklığının düzeyi gözü yormayacak şekilde olmalıdır.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ELEKTRİK, TEHLİKELERİ, RİSKLERİ VE ÖNLEMLERİ</a:t>
            </a:r>
          </a:p>
        </p:txBody>
      </p:sp>
      <p:sp>
        <p:nvSpPr>
          <p:cNvPr id="3" name="2 İçerik Yer Tutucusu"/>
          <p:cNvSpPr>
            <a:spLocks noGrp="1"/>
          </p:cNvSpPr>
          <p:nvPr>
            <p:ph idx="1"/>
          </p:nvPr>
        </p:nvSpPr>
        <p:spPr/>
        <p:txBody>
          <a:bodyPr/>
          <a:lstStyle/>
          <a:p>
            <a:r>
              <a:rPr lang="tr-TR" dirty="0"/>
              <a:t>Elektrik, eksi yüklü taneciklerin hareket etmesi sonucu ortaya çıkan bir olgudur.</a:t>
            </a:r>
          </a:p>
          <a:p>
            <a:endParaRPr lang="tr-TR" dirty="0"/>
          </a:p>
        </p:txBody>
      </p:sp>
      <p:pic>
        <p:nvPicPr>
          <p:cNvPr id="4" name="Picture 3"/>
          <p:cNvPicPr>
            <a:picLocks noChangeAspect="1" noChangeArrowheads="1"/>
          </p:cNvPicPr>
          <p:nvPr/>
        </p:nvPicPr>
        <p:blipFill>
          <a:blip r:embed="rId2" cstate="print"/>
          <a:srcRect/>
          <a:stretch>
            <a:fillRect/>
          </a:stretch>
        </p:blipFill>
        <p:spPr bwMode="auto">
          <a:xfrm>
            <a:off x="2771800" y="2780928"/>
            <a:ext cx="3240360" cy="3587604"/>
          </a:xfrm>
          <a:prstGeom prst="rect">
            <a:avLst/>
          </a:prstGeom>
          <a:noFill/>
          <a:ln w="9525">
            <a:noFill/>
            <a:round/>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ELEKTRİK, TEHLİKELERİ, RİSKLERİ VE ÖNLEMLERİ</a:t>
            </a:r>
          </a:p>
        </p:txBody>
      </p:sp>
      <p:sp>
        <p:nvSpPr>
          <p:cNvPr id="3" name="2 İçerik Yer Tutucusu"/>
          <p:cNvSpPr>
            <a:spLocks noGrp="1"/>
          </p:cNvSpPr>
          <p:nvPr>
            <p:ph idx="1"/>
          </p:nvPr>
        </p:nvSpPr>
        <p:spPr/>
        <p:txBody>
          <a:bodyPr/>
          <a:lstStyle/>
          <a:p>
            <a:pPr>
              <a:buNone/>
            </a:pPr>
            <a:r>
              <a:rPr lang="tr-TR" dirty="0"/>
              <a:t>	Elektrik insan üzerinde üç çeşit yaralanmaya yol açar. Bunlar,</a:t>
            </a:r>
          </a:p>
          <a:p>
            <a:r>
              <a:rPr lang="tr-TR" dirty="0"/>
              <a:t>Çarpma,</a:t>
            </a:r>
          </a:p>
          <a:p>
            <a:r>
              <a:rPr lang="tr-TR" dirty="0"/>
              <a:t>Yanma,</a:t>
            </a:r>
          </a:p>
          <a:p>
            <a:r>
              <a:rPr lang="tr-TR" dirty="0"/>
              <a:t>Düşmeden kaynaklanan burkulma, incinme ve kırılmalar.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NEDEN İŞ SAĞLIĞI VE GÜVENLİĞİ?</a:t>
            </a:r>
            <a:endParaRPr lang="tr-TR" dirty="0"/>
          </a:p>
        </p:txBody>
      </p:sp>
      <p:graphicFrame>
        <p:nvGraphicFramePr>
          <p:cNvPr id="4" name="3 İçerik Yer Tutucusu"/>
          <p:cNvGraphicFramePr>
            <a:graphicFrameLocks noGrp="1"/>
          </p:cNvGraphicFramePr>
          <p:nvPr>
            <p:ph idx="1"/>
          </p:nvPr>
        </p:nvGraphicFramePr>
        <p:xfrm>
          <a:off x="1141412" y="1905000"/>
          <a:ext cx="6861176" cy="3180184"/>
        </p:xfrm>
        <a:graphic>
          <a:graphicData uri="http://schemas.openxmlformats.org/drawingml/2006/table">
            <a:tbl>
              <a:tblPr firstRow="1" bandRow="1">
                <a:tableStyleId>{5C22544A-7EE6-4342-B048-85BDC9FD1C3A}</a:tableStyleId>
              </a:tblPr>
              <a:tblGrid>
                <a:gridCol w="3430588">
                  <a:extLst>
                    <a:ext uri="{9D8B030D-6E8A-4147-A177-3AD203B41FA5}">
                      <a16:colId xmlns:a16="http://schemas.microsoft.com/office/drawing/2014/main" val="20000"/>
                    </a:ext>
                  </a:extLst>
                </a:gridCol>
                <a:gridCol w="3430588">
                  <a:extLst>
                    <a:ext uri="{9D8B030D-6E8A-4147-A177-3AD203B41FA5}">
                      <a16:colId xmlns:a16="http://schemas.microsoft.com/office/drawing/2014/main" val="20001"/>
                    </a:ext>
                  </a:extLst>
                </a:gridCol>
              </a:tblGrid>
              <a:tr h="553075">
                <a:tc>
                  <a:txBody>
                    <a:bodyPr/>
                    <a:lstStyle/>
                    <a:p>
                      <a:pPr algn="ctr"/>
                      <a:r>
                        <a:rPr lang="tr-TR" dirty="0" smtClean="0"/>
                        <a:t>DÜNYA</a:t>
                      </a:r>
                      <a:endParaRPr lang="tr-TR" dirty="0"/>
                    </a:p>
                  </a:txBody>
                  <a:tcPr anchor="ctr"/>
                </a:tc>
                <a:tc>
                  <a:txBody>
                    <a:bodyPr/>
                    <a:lstStyle/>
                    <a:p>
                      <a:pPr algn="ctr"/>
                      <a:r>
                        <a:rPr lang="tr-TR" dirty="0" smtClean="0"/>
                        <a:t>TÜRKİYE</a:t>
                      </a:r>
                      <a:endParaRPr lang="tr-TR" dirty="0"/>
                    </a:p>
                  </a:txBody>
                  <a:tcPr anchor="ctr"/>
                </a:tc>
                <a:extLst>
                  <a:ext uri="{0D108BD9-81ED-4DB2-BD59-A6C34878D82A}">
                    <a16:rowId xmlns:a16="http://schemas.microsoft.com/office/drawing/2014/main" val="10000"/>
                  </a:ext>
                </a:extLst>
              </a:tr>
              <a:tr h="262710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bg1"/>
                          </a:solidFill>
                          <a:effectLst/>
                          <a:latin typeface="Times New Roman" pitchFamily="18" charset="0"/>
                          <a:cs typeface="Times New Roman" pitchFamily="18" charset="0"/>
                        </a:rPr>
                        <a:t>Her gün;</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pPr>
                      <a:r>
                        <a:rPr kumimoji="0" lang="tr-TR" sz="1800" b="0" i="0" u="none" strike="noStrike" cap="none" normalizeH="0" baseline="0" dirty="0" smtClean="0">
                          <a:ln>
                            <a:noFill/>
                          </a:ln>
                          <a:solidFill>
                            <a:schemeClr val="bg1"/>
                          </a:solidFill>
                          <a:effectLst/>
                          <a:latin typeface="Times New Roman" pitchFamily="18" charset="0"/>
                          <a:cs typeface="Times New Roman" pitchFamily="18" charset="0"/>
                        </a:rPr>
                        <a:t>1 Milyon iş kazası olmakta,</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pPr>
                      <a:r>
                        <a:rPr kumimoji="0" lang="tr-TR" sz="1800" b="0" i="0" u="none" strike="noStrike" cap="none" normalizeH="0" baseline="0" dirty="0" smtClean="0">
                          <a:ln>
                            <a:noFill/>
                          </a:ln>
                          <a:solidFill>
                            <a:schemeClr val="bg1"/>
                          </a:solidFill>
                          <a:effectLst/>
                          <a:latin typeface="Times New Roman" pitchFamily="18" charset="0"/>
                          <a:cs typeface="Times New Roman" pitchFamily="18" charset="0"/>
                        </a:rPr>
                        <a:t>5534 çalışan işle ilgili hastalıklar,</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pPr>
                      <a:r>
                        <a:rPr kumimoji="0" lang="tr-TR" sz="1800" b="0" i="0" u="none" strike="noStrike" cap="none" normalizeH="0" baseline="0" dirty="0" smtClean="0">
                          <a:ln>
                            <a:noFill/>
                          </a:ln>
                          <a:solidFill>
                            <a:schemeClr val="bg1"/>
                          </a:solidFill>
                          <a:effectLst/>
                          <a:latin typeface="Times New Roman" pitchFamily="18" charset="0"/>
                          <a:cs typeface="Times New Roman" pitchFamily="18" charset="0"/>
                        </a:rPr>
                        <a:t>879 çalışan iş kazası nedeniyle  ölmektedir.</a:t>
                      </a:r>
                    </a:p>
                    <a:p>
                      <a:pPr algn="l"/>
                      <a:endParaRPr lang="tr-TR" dirty="0"/>
                    </a:p>
                  </a:txBody>
                  <a:tcPr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800" b="0" i="0" u="none" strike="noStrike" kern="1100" cap="none" normalizeH="0" baseline="0" dirty="0" smtClean="0">
                          <a:ln>
                            <a:noFill/>
                          </a:ln>
                          <a:solidFill>
                            <a:schemeClr val="bg1"/>
                          </a:solidFill>
                          <a:effectLst/>
                          <a:latin typeface="Times New Roman" pitchFamily="18" charset="0"/>
                          <a:cs typeface="Times New Roman" pitchFamily="18" charset="0"/>
                        </a:rPr>
                        <a:t>Her gün;</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pPr>
                      <a:r>
                        <a:rPr kumimoji="0" lang="tr-TR" sz="1800" b="0" i="0" u="none" strike="noStrike" kern="1100" cap="none" normalizeH="0" baseline="0" dirty="0" smtClean="0">
                          <a:ln>
                            <a:noFill/>
                          </a:ln>
                          <a:solidFill>
                            <a:schemeClr val="bg1"/>
                          </a:solidFill>
                          <a:effectLst/>
                          <a:latin typeface="Times New Roman" pitchFamily="18" charset="0"/>
                          <a:cs typeface="Times New Roman" pitchFamily="18" charset="0"/>
                        </a:rPr>
                        <a:t>172 iş kazası olmakta,</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pPr>
                      <a:r>
                        <a:rPr kumimoji="0" lang="tr-TR" sz="1800" b="0" i="0" u="none" strike="noStrike" kern="1100" cap="none" normalizeH="0" baseline="0" dirty="0" smtClean="0">
                          <a:ln>
                            <a:noFill/>
                          </a:ln>
                          <a:solidFill>
                            <a:schemeClr val="bg1"/>
                          </a:solidFill>
                          <a:effectLst/>
                          <a:latin typeface="Times New Roman" pitchFamily="18" charset="0"/>
                          <a:cs typeface="Times New Roman" pitchFamily="18" charset="0"/>
                        </a:rPr>
                        <a:t>4 kişi iş kazası nedeniyle ölmekte,</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
                        <a:tabLst/>
                      </a:pPr>
                      <a:r>
                        <a:rPr kumimoji="0" lang="tr-TR" sz="1800" b="0" i="0" u="none" strike="noStrike" kern="1100" cap="none" normalizeH="0" baseline="0" dirty="0" smtClean="0">
                          <a:ln>
                            <a:noFill/>
                          </a:ln>
                          <a:solidFill>
                            <a:schemeClr val="bg1"/>
                          </a:solidFill>
                          <a:effectLst/>
                          <a:latin typeface="Times New Roman" pitchFamily="18" charset="0"/>
                          <a:cs typeface="Times New Roman" pitchFamily="18" charset="0"/>
                        </a:rPr>
                        <a:t>6 kişi sürekli iş göremez hale gelmektedir.</a:t>
                      </a:r>
                      <a:endParaRPr lang="tr-TR" kern="1100" baseline="0" dirty="0">
                        <a:solidFill>
                          <a:schemeClr val="bg1"/>
                        </a:solidFill>
                      </a:endParaRPr>
                    </a:p>
                  </a:txBody>
                  <a:tcPr anchor="ct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ELEKTRİK, TEHLİKELERİ, RİSKLERİ VE ÖNLEMLERİ</a:t>
            </a:r>
          </a:p>
        </p:txBody>
      </p:sp>
      <p:sp>
        <p:nvSpPr>
          <p:cNvPr id="3" name="2 İçerik Yer Tutucusu"/>
          <p:cNvSpPr>
            <a:spLocks noGrp="1"/>
          </p:cNvSpPr>
          <p:nvPr>
            <p:ph idx="1"/>
          </p:nvPr>
        </p:nvSpPr>
        <p:spPr/>
        <p:txBody>
          <a:bodyPr/>
          <a:lstStyle/>
          <a:p>
            <a:r>
              <a:rPr lang="tr-TR" dirty="0"/>
              <a:t>Çarpma olayının olması için elektriğin insan vücuduna girip devreyi tamamlayarak topraklanma yapması gerekmektedir.</a:t>
            </a:r>
          </a:p>
          <a:p>
            <a:r>
              <a:rPr lang="tr-TR" dirty="0"/>
              <a:t>Yanma elektrikle ilgili en sık rastlanan problemdir. İyi yalıtılmamış elektrik yüklü cisimlere temas sonucu oluşur.</a:t>
            </a:r>
          </a:p>
          <a:p>
            <a:r>
              <a:rPr lang="tr-TR" dirty="0"/>
              <a:t>Düşme sonucu yaralanma elektrikle dolaylı olarak bağlantılıdır. Elektrik teması sonucu üzerinde çalışılan platform, merdiven gibi nesnelerden düşme olarak rastlanır.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ELEKTRİK, TEHLİKELERİ, RİSKLERİ VE ÖNLEMLERİ</a:t>
            </a:r>
          </a:p>
        </p:txBody>
      </p:sp>
      <p:sp>
        <p:nvSpPr>
          <p:cNvPr id="3" name="2 İçerik Yer Tutucusu"/>
          <p:cNvSpPr>
            <a:spLocks noGrp="1"/>
          </p:cNvSpPr>
          <p:nvPr>
            <p:ph idx="1"/>
          </p:nvPr>
        </p:nvSpPr>
        <p:spPr/>
        <p:txBody>
          <a:bodyPr/>
          <a:lstStyle/>
          <a:p>
            <a:pPr>
              <a:buNone/>
            </a:pPr>
            <a:r>
              <a:rPr lang="tr-TR" dirty="0"/>
              <a:t>	Elektrik çarpmasından korunmak için,</a:t>
            </a:r>
          </a:p>
          <a:p>
            <a:r>
              <a:rPr lang="tr-TR" dirty="0"/>
              <a:t>İyi yalıtılmış araç ve gereçler kullanılmalıdır,</a:t>
            </a:r>
          </a:p>
          <a:p>
            <a:r>
              <a:rPr lang="tr-TR" dirty="0"/>
              <a:t>Elektrikli araçlara ıslak elle dokunulmamalıdır,</a:t>
            </a:r>
          </a:p>
          <a:p>
            <a:r>
              <a:rPr lang="tr-TR" dirty="0"/>
              <a:t>Kullanılan aletlerin bağlantılarının yıpranmamış ve kullanılan prizlerin sağlam olmasına dikkat edilmelidir.</a:t>
            </a:r>
          </a:p>
          <a:p>
            <a:r>
              <a:rPr lang="tr-TR" dirty="0"/>
              <a:t>Elektrik tesisatında topraklama ve elektrik kutularında kaçak akım röleleri bulunmasına dikkat edilmelidir.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400" dirty="0" smtClean="0"/>
              <a:t>İŞ KAZALARININ SEBEPLERİ VE KORUNMA PRENSİPLERİ İLE TEKNİKLERİNİN UYGULANMASI</a:t>
            </a:r>
            <a:endParaRPr lang="tr-TR" sz="2400" dirty="0"/>
          </a:p>
        </p:txBody>
      </p:sp>
      <p:graphicFrame>
        <p:nvGraphicFramePr>
          <p:cNvPr id="8" name="7 İçerik Yer Tutucusu"/>
          <p:cNvGraphicFramePr>
            <a:graphicFrameLocks noGrp="1"/>
          </p:cNvGraphicFramePr>
          <p:nvPr>
            <p:ph idx="1"/>
          </p:nvPr>
        </p:nvGraphicFramePr>
        <p:xfrm>
          <a:off x="1115616" y="2132856"/>
          <a:ext cx="6861175"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9" name="8 Metin kutusu"/>
          <p:cNvSpPr txBox="1"/>
          <p:nvPr/>
        </p:nvSpPr>
        <p:spPr>
          <a:xfrm>
            <a:off x="3006508" y="1628800"/>
            <a:ext cx="3130985" cy="424732"/>
          </a:xfrm>
          <a:prstGeom prst="rect">
            <a:avLst/>
          </a:prstGeom>
          <a:noFill/>
        </p:spPr>
        <p:txBody>
          <a:bodyPr wrap="none" rtlCol="0">
            <a:spAutoFit/>
          </a:bodyPr>
          <a:lstStyle/>
          <a:p>
            <a:pPr>
              <a:lnSpc>
                <a:spcPct val="90000"/>
              </a:lnSpc>
            </a:pPr>
            <a:r>
              <a:rPr lang="tr-TR" sz="2400" dirty="0" smtClean="0"/>
              <a:t>İş kazalarının sebepleri:</a:t>
            </a:r>
            <a:endParaRPr lang="tr-TR"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400" dirty="0"/>
              <a:t>İŞ KAZALARININ SEBEPLERİ VE KORUNMA PRENSİPLERİ İLE TEKNİKLERİNİN UYGULANMASI</a:t>
            </a:r>
          </a:p>
        </p:txBody>
      </p:sp>
      <p:sp>
        <p:nvSpPr>
          <p:cNvPr id="3" name="2 İçerik Yer Tutucusu"/>
          <p:cNvSpPr>
            <a:spLocks noGrp="1"/>
          </p:cNvSpPr>
          <p:nvPr>
            <p:ph idx="1"/>
          </p:nvPr>
        </p:nvSpPr>
        <p:spPr/>
        <p:txBody>
          <a:bodyPr/>
          <a:lstStyle/>
          <a:p>
            <a:pPr>
              <a:buNone/>
            </a:pPr>
            <a:r>
              <a:rPr lang="tr-TR" dirty="0"/>
              <a:t>	İş kazalarının çok büyük bir bölümü tehlikeli davranışlardan kaynaklanmaktadır. (%</a:t>
            </a:r>
            <a:r>
              <a:rPr lang="tr-TR" dirty="0" smtClean="0"/>
              <a:t>88)</a:t>
            </a:r>
            <a:endParaRPr lang="tr-TR" dirty="0"/>
          </a:p>
          <a:p>
            <a:r>
              <a:rPr lang="tr-TR" dirty="0"/>
              <a:t>Ciddiyetsiz çalışma,</a:t>
            </a:r>
          </a:p>
          <a:p>
            <a:r>
              <a:rPr lang="tr-TR" dirty="0"/>
              <a:t>Çalışma esnasında şakalaşma,</a:t>
            </a:r>
          </a:p>
          <a:p>
            <a:r>
              <a:rPr lang="tr-TR" dirty="0"/>
              <a:t>Aşırı stres, yorgunluk,</a:t>
            </a:r>
          </a:p>
          <a:p>
            <a:r>
              <a:rPr lang="tr-TR" dirty="0"/>
              <a:t>Aşırı özgüven,</a:t>
            </a:r>
          </a:p>
          <a:p>
            <a:pPr>
              <a:buNone/>
            </a:pPr>
            <a:r>
              <a:rPr lang="tr-TR" dirty="0"/>
              <a:t>	gibi örnekler tehlikeli davranışlardan birkaçıdır.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
          <p:cNvGrpSpPr/>
          <p:nvPr/>
        </p:nvGrpSpPr>
        <p:grpSpPr>
          <a:xfrm>
            <a:off x="390525" y="800894"/>
            <a:ext cx="8362950" cy="5256213"/>
            <a:chOff x="457200" y="1196975"/>
            <a:chExt cx="8362950" cy="5256213"/>
          </a:xfrm>
        </p:grpSpPr>
        <p:pic>
          <p:nvPicPr>
            <p:cNvPr id="4" name="Picture 3"/>
            <p:cNvPicPr>
              <a:picLocks noChangeAspect="1" noChangeArrowheads="1"/>
            </p:cNvPicPr>
            <p:nvPr/>
          </p:nvPicPr>
          <p:blipFill>
            <a:blip r:embed="rId2" cstate="print"/>
            <a:srcRect/>
            <a:stretch>
              <a:fillRect/>
            </a:stretch>
          </p:blipFill>
          <p:spPr bwMode="auto">
            <a:xfrm>
              <a:off x="457200" y="1196975"/>
              <a:ext cx="4114800" cy="5256213"/>
            </a:xfrm>
            <a:prstGeom prst="rect">
              <a:avLst/>
            </a:prstGeom>
            <a:noFill/>
            <a:ln w="9525">
              <a:noFill/>
              <a:round/>
              <a:headEnd/>
              <a:tailEnd/>
            </a:ln>
          </p:spPr>
        </p:pic>
        <p:pic>
          <p:nvPicPr>
            <p:cNvPr id="5" name="Picture 2" descr="C:\Users\kesk\Desktop\resim şantiye\fotoğraf1397.jpg"/>
            <p:cNvPicPr>
              <a:picLocks noChangeAspect="1" noChangeArrowheads="1"/>
            </p:cNvPicPr>
            <p:nvPr/>
          </p:nvPicPr>
          <p:blipFill>
            <a:blip r:embed="rId3" cstate="print"/>
            <a:srcRect/>
            <a:stretch>
              <a:fillRect/>
            </a:stretch>
          </p:blipFill>
          <p:spPr bwMode="auto">
            <a:xfrm>
              <a:off x="4786313" y="1196975"/>
              <a:ext cx="4033837" cy="5256213"/>
            </a:xfrm>
            <a:prstGeom prst="rect">
              <a:avLst/>
            </a:prstGeom>
            <a:noFill/>
            <a:ln w="9525">
              <a:noFill/>
              <a:miter lim="800000"/>
              <a:headEnd/>
              <a:tailEnd/>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HS2"/>
          <p:cNvPicPr>
            <a:picLocks noGrp="1" noChangeAspect="1" noChangeArrowheads="1"/>
          </p:cNvPicPr>
          <p:nvPr>
            <p:ph idx="1"/>
          </p:nvPr>
        </p:nvPicPr>
        <p:blipFill>
          <a:blip r:embed="rId2" cstate="print"/>
          <a:srcRect/>
          <a:stretch>
            <a:fillRect/>
          </a:stretch>
        </p:blipFill>
        <p:spPr>
          <a:xfrm>
            <a:off x="185738" y="692944"/>
            <a:ext cx="4405312" cy="5472112"/>
          </a:xfrm>
        </p:spPr>
      </p:pic>
      <p:pic>
        <p:nvPicPr>
          <p:cNvPr id="5" name="Picture 1" descr="C:\Users\kesk\Desktop\RES.KASIM\PB170012.JPG"/>
          <p:cNvPicPr>
            <a:picLocks noChangeAspect="1" noChangeArrowheads="1"/>
          </p:cNvPicPr>
          <p:nvPr/>
        </p:nvPicPr>
        <p:blipFill>
          <a:blip r:embed="rId3" cstate="print"/>
          <a:srcRect/>
          <a:stretch>
            <a:fillRect/>
          </a:stretch>
        </p:blipFill>
        <p:spPr bwMode="auto">
          <a:xfrm>
            <a:off x="4797425" y="692944"/>
            <a:ext cx="4210050" cy="547211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Şantiye resim\P6260046.JPG"/>
          <p:cNvPicPr>
            <a:picLocks noChangeAspect="1" noChangeArrowheads="1"/>
          </p:cNvPicPr>
          <p:nvPr/>
        </p:nvPicPr>
        <p:blipFill>
          <a:blip r:embed="rId2" cstate="print"/>
          <a:srcRect/>
          <a:stretch>
            <a:fillRect/>
          </a:stretch>
        </p:blipFill>
        <p:spPr bwMode="auto">
          <a:xfrm>
            <a:off x="468313" y="833438"/>
            <a:ext cx="4824412" cy="5191125"/>
          </a:xfrm>
          <a:prstGeom prst="rect">
            <a:avLst/>
          </a:prstGeom>
          <a:noFill/>
          <a:ln w="9525">
            <a:noFill/>
            <a:miter lim="800000"/>
            <a:headEnd/>
            <a:tailEnd/>
          </a:ln>
        </p:spPr>
      </p:pic>
      <p:pic>
        <p:nvPicPr>
          <p:cNvPr id="5" name="Picture 3" descr="D:\Şantiye Resim2\DSC00101 (3).JPG"/>
          <p:cNvPicPr>
            <a:picLocks noChangeAspect="1" noChangeArrowheads="1"/>
          </p:cNvPicPr>
          <p:nvPr/>
        </p:nvPicPr>
        <p:blipFill>
          <a:blip r:embed="rId3" cstate="print"/>
          <a:srcRect/>
          <a:stretch>
            <a:fillRect/>
          </a:stretch>
        </p:blipFill>
        <p:spPr bwMode="auto">
          <a:xfrm>
            <a:off x="5567363" y="833438"/>
            <a:ext cx="3108325" cy="51911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1B4F74A9394CF69D6A3A7EF0323640"/>
          <p:cNvPicPr>
            <a:picLocks noChangeAspect="1" noChangeArrowheads="1"/>
          </p:cNvPicPr>
          <p:nvPr/>
        </p:nvPicPr>
        <p:blipFill>
          <a:blip r:embed="rId2" cstate="print"/>
          <a:srcRect/>
          <a:stretch>
            <a:fillRect/>
          </a:stretch>
        </p:blipFill>
        <p:spPr bwMode="auto">
          <a:xfrm>
            <a:off x="369888" y="735013"/>
            <a:ext cx="3733800" cy="5387975"/>
          </a:xfrm>
          <a:prstGeom prst="rect">
            <a:avLst/>
          </a:prstGeom>
          <a:noFill/>
          <a:ln w="9525">
            <a:noFill/>
            <a:miter lim="800000"/>
            <a:headEnd/>
            <a:tailEnd/>
          </a:ln>
        </p:spPr>
      </p:pic>
      <p:pic>
        <p:nvPicPr>
          <p:cNvPr id="5" name="Picture 3" descr="D3F8A3CC2DFA4861A1A31EDD81A50F3B"/>
          <p:cNvPicPr>
            <a:picLocks noChangeAspect="1" noChangeArrowheads="1"/>
          </p:cNvPicPr>
          <p:nvPr/>
        </p:nvPicPr>
        <p:blipFill>
          <a:blip r:embed="rId3" cstate="print"/>
          <a:srcRect/>
          <a:stretch>
            <a:fillRect/>
          </a:stretch>
        </p:blipFill>
        <p:spPr bwMode="auto">
          <a:xfrm>
            <a:off x="4267200" y="735013"/>
            <a:ext cx="4408488" cy="53879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400" dirty="0"/>
              <a:t>İŞ KAZALARININ SEBEPLERİ VE KORUNMA PRENSİPLERİ İLE TEKNİKLERİNİN UYGULANMASI</a:t>
            </a:r>
          </a:p>
        </p:txBody>
      </p:sp>
      <p:sp>
        <p:nvSpPr>
          <p:cNvPr id="3" name="2 İçerik Yer Tutucusu"/>
          <p:cNvSpPr>
            <a:spLocks noGrp="1"/>
          </p:cNvSpPr>
          <p:nvPr>
            <p:ph idx="1"/>
          </p:nvPr>
        </p:nvSpPr>
        <p:spPr/>
        <p:txBody>
          <a:bodyPr/>
          <a:lstStyle/>
          <a:p>
            <a:pPr>
              <a:buNone/>
            </a:pPr>
            <a:r>
              <a:rPr lang="tr-TR" dirty="0"/>
              <a:t>	İş kazalarında </a:t>
            </a:r>
            <a:r>
              <a:rPr lang="tr-TR" dirty="0" smtClean="0"/>
              <a:t>diğer önemli </a:t>
            </a:r>
            <a:r>
              <a:rPr lang="tr-TR" dirty="0"/>
              <a:t>payın sahibi tehlikeli durumlardır. (%</a:t>
            </a:r>
            <a:r>
              <a:rPr lang="tr-TR" dirty="0" smtClean="0"/>
              <a:t>10)</a:t>
            </a:r>
            <a:endParaRPr lang="tr-TR" dirty="0"/>
          </a:p>
          <a:p>
            <a:r>
              <a:rPr lang="tr-TR" dirty="0"/>
              <a:t>Eksik koruma tertibi,</a:t>
            </a:r>
          </a:p>
          <a:p>
            <a:r>
              <a:rPr lang="tr-TR" dirty="0"/>
              <a:t>Yıpranmış teçhizat,</a:t>
            </a:r>
          </a:p>
          <a:p>
            <a:r>
              <a:rPr lang="tr-TR" dirty="0"/>
              <a:t>Havalandırması yetersiz ortam,</a:t>
            </a:r>
          </a:p>
          <a:p>
            <a:pPr>
              <a:buNone/>
            </a:pPr>
            <a:r>
              <a:rPr lang="tr-TR" dirty="0"/>
              <a:t>	tehlikeli durumlara örnek gösterilebilir.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t="3449" b="31166"/>
          <a:stretch>
            <a:fillRect/>
          </a:stretch>
        </p:blipFill>
        <p:spPr bwMode="auto">
          <a:xfrm>
            <a:off x="917594" y="243108"/>
            <a:ext cx="7308812" cy="637178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yagram 4"/>
          <p:cNvGraphicFramePr/>
          <p:nvPr>
            <p:extLst>
              <p:ext uri="{D42A27DB-BD31-4B8C-83A1-F6EECF244321}">
                <p14:modId xmlns:p14="http://schemas.microsoft.com/office/powerpoint/2010/main" val="2953696810"/>
              </p:ext>
            </p:extLst>
          </p:nvPr>
        </p:nvGraphicFramePr>
        <p:xfrm>
          <a:off x="683568" y="908720"/>
          <a:ext cx="7920880" cy="5072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38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Son\ilknur\Yeni Klasör\resimlerim\Resim-siteler\Rseimler\IMG_0380.JPG"/>
          <p:cNvPicPr>
            <a:picLocks noChangeAspect="1" noChangeArrowheads="1"/>
          </p:cNvPicPr>
          <p:nvPr/>
        </p:nvPicPr>
        <p:blipFill>
          <a:blip r:embed="rId2" cstate="print"/>
          <a:srcRect/>
          <a:stretch>
            <a:fillRect/>
          </a:stretch>
        </p:blipFill>
        <p:spPr bwMode="auto">
          <a:xfrm>
            <a:off x="539750" y="677863"/>
            <a:ext cx="8064500" cy="55022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00_3319"/>
          <p:cNvPicPr>
            <a:picLocks noChangeAspect="1" noChangeArrowheads="1"/>
          </p:cNvPicPr>
          <p:nvPr/>
        </p:nvPicPr>
        <p:blipFill>
          <a:blip r:embed="rId2" cstate="print"/>
          <a:srcRect/>
          <a:stretch>
            <a:fillRect/>
          </a:stretch>
        </p:blipFill>
        <p:spPr bwMode="auto">
          <a:xfrm>
            <a:off x="791369" y="913607"/>
            <a:ext cx="7561262" cy="503078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kesk\Desktop\RES.KASIM\PA070009.JPG"/>
          <p:cNvPicPr>
            <a:picLocks noChangeAspect="1" noChangeArrowheads="1"/>
          </p:cNvPicPr>
          <p:nvPr/>
        </p:nvPicPr>
        <p:blipFill>
          <a:blip r:embed="rId2" cstate="print"/>
          <a:srcRect/>
          <a:stretch>
            <a:fillRect/>
          </a:stretch>
        </p:blipFill>
        <p:spPr bwMode="auto">
          <a:xfrm>
            <a:off x="575469" y="779463"/>
            <a:ext cx="7993063" cy="52990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187624" y="104800"/>
            <a:ext cx="6768752" cy="6648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400" dirty="0"/>
              <a:t>İŞ KAZALARININ SEBEPLERİ VE KORUNMA PRENSİPLERİ İLE TEKNİKLERİNİN UYGULANMASI</a:t>
            </a:r>
          </a:p>
        </p:txBody>
      </p:sp>
      <p:sp>
        <p:nvSpPr>
          <p:cNvPr id="3" name="2 İçerik Yer Tutucusu"/>
          <p:cNvSpPr>
            <a:spLocks noGrp="1"/>
          </p:cNvSpPr>
          <p:nvPr>
            <p:ph idx="1"/>
          </p:nvPr>
        </p:nvSpPr>
        <p:spPr/>
        <p:txBody>
          <a:bodyPr/>
          <a:lstStyle/>
          <a:p>
            <a:pPr>
              <a:buNone/>
            </a:pPr>
            <a:r>
              <a:rPr lang="tr-TR" dirty="0"/>
              <a:t>	İş kazalarının çok küçük bir bölümü de sebebi belli olmayan ve umulmayan olaylardan kaynaklanmaktadır. </a:t>
            </a:r>
            <a:r>
              <a:rPr lang="tr-TR" dirty="0" smtClean="0"/>
              <a:t>(%2)</a:t>
            </a:r>
            <a:endParaRPr lang="tr-TR" dirty="0"/>
          </a:p>
          <a:p>
            <a:r>
              <a:rPr lang="tr-TR" dirty="0"/>
              <a:t>Deprem,</a:t>
            </a:r>
          </a:p>
          <a:p>
            <a:r>
              <a:rPr lang="tr-TR" dirty="0"/>
              <a:t>Sel,</a:t>
            </a:r>
          </a:p>
          <a:p>
            <a:r>
              <a:rPr lang="tr-TR" dirty="0"/>
              <a:t>Yıldırım,</a:t>
            </a:r>
          </a:p>
          <a:p>
            <a:pPr>
              <a:buNone/>
            </a:pPr>
            <a:r>
              <a:rPr lang="tr-TR" dirty="0"/>
              <a:t>	bu tip olaylara örnektir.</a:t>
            </a:r>
          </a:p>
          <a:p>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KAZA TEORİSİ</a:t>
            </a:r>
            <a:endParaRPr lang="tr-TR" dirty="0"/>
          </a:p>
        </p:txBody>
      </p:sp>
      <p:graphicFrame>
        <p:nvGraphicFramePr>
          <p:cNvPr id="6" name="5 İçerik Yer Tutucusu"/>
          <p:cNvGraphicFramePr>
            <a:graphicFrameLocks noGrp="1"/>
          </p:cNvGraphicFramePr>
          <p:nvPr>
            <p:ph idx="1"/>
          </p:nvPr>
        </p:nvGraphicFramePr>
        <p:xfrm>
          <a:off x="179513" y="1700808"/>
          <a:ext cx="3888432" cy="39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Sağ Ok"/>
          <p:cNvSpPr/>
          <p:nvPr/>
        </p:nvSpPr>
        <p:spPr>
          <a:xfrm>
            <a:off x="3059832" y="2000672"/>
            <a:ext cx="1146796" cy="216024"/>
          </a:xfrm>
          <a:prstGeom prst="rightArrow">
            <a:avLst/>
          </a:prstGeom>
          <a:solidFill>
            <a:schemeClr val="accent5"/>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Sağ Ok"/>
          <p:cNvSpPr/>
          <p:nvPr/>
        </p:nvSpPr>
        <p:spPr>
          <a:xfrm>
            <a:off x="3059832" y="2720752"/>
            <a:ext cx="1146796" cy="216024"/>
          </a:xfrm>
          <a:prstGeom prst="rightArrow">
            <a:avLst/>
          </a:prstGeom>
          <a:solidFill>
            <a:schemeClr val="accent5"/>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Sağ Ok"/>
          <p:cNvSpPr/>
          <p:nvPr/>
        </p:nvSpPr>
        <p:spPr>
          <a:xfrm>
            <a:off x="3059832" y="3584848"/>
            <a:ext cx="1146796" cy="216024"/>
          </a:xfrm>
          <a:prstGeom prst="rightArrow">
            <a:avLst/>
          </a:prstGeom>
          <a:solidFill>
            <a:schemeClr val="accent5">
              <a:lumMod val="60000"/>
              <a:lumOff val="4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Sağ Ok"/>
          <p:cNvSpPr/>
          <p:nvPr/>
        </p:nvSpPr>
        <p:spPr>
          <a:xfrm>
            <a:off x="3059832" y="4376936"/>
            <a:ext cx="1146796" cy="216024"/>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Sağ Ok"/>
          <p:cNvSpPr/>
          <p:nvPr/>
        </p:nvSpPr>
        <p:spPr>
          <a:xfrm>
            <a:off x="3059832" y="5241032"/>
            <a:ext cx="1146796" cy="216024"/>
          </a:xfrm>
          <a:prstGeom prst="rightArrow">
            <a:avLst/>
          </a:prstGeom>
          <a:solidFill>
            <a:schemeClr val="accent5">
              <a:lumMod val="20000"/>
              <a:lumOff val="8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Metin kutusu"/>
          <p:cNvSpPr txBox="1"/>
          <p:nvPr/>
        </p:nvSpPr>
        <p:spPr>
          <a:xfrm>
            <a:off x="4211960" y="1935240"/>
            <a:ext cx="838265" cy="341632"/>
          </a:xfrm>
          <a:prstGeom prst="rect">
            <a:avLst/>
          </a:prstGeom>
          <a:noFill/>
        </p:spPr>
        <p:txBody>
          <a:bodyPr wrap="square" rtlCol="0">
            <a:spAutoFit/>
          </a:bodyPr>
          <a:lstStyle/>
          <a:p>
            <a:pPr>
              <a:lnSpc>
                <a:spcPct val="90000"/>
              </a:lnSpc>
            </a:pPr>
            <a:r>
              <a:rPr lang="tr-TR" dirty="0" smtClean="0"/>
              <a:t>Ölüm</a:t>
            </a:r>
            <a:endParaRPr lang="tr-TR" dirty="0"/>
          </a:p>
        </p:txBody>
      </p:sp>
      <p:sp>
        <p:nvSpPr>
          <p:cNvPr id="14" name="13 Metin kutusu"/>
          <p:cNvSpPr txBox="1"/>
          <p:nvPr/>
        </p:nvSpPr>
        <p:spPr>
          <a:xfrm>
            <a:off x="4139952" y="2656060"/>
            <a:ext cx="1428442" cy="341632"/>
          </a:xfrm>
          <a:prstGeom prst="rect">
            <a:avLst/>
          </a:prstGeom>
          <a:noFill/>
        </p:spPr>
        <p:txBody>
          <a:bodyPr wrap="square" rtlCol="0">
            <a:spAutoFit/>
          </a:bodyPr>
          <a:lstStyle/>
          <a:p>
            <a:pPr>
              <a:lnSpc>
                <a:spcPct val="90000"/>
              </a:lnSpc>
            </a:pPr>
            <a:r>
              <a:rPr lang="tr-TR" dirty="0" smtClean="0"/>
              <a:t>Ciddi Kaza</a:t>
            </a:r>
            <a:endParaRPr lang="tr-TR" dirty="0"/>
          </a:p>
        </p:txBody>
      </p:sp>
      <p:sp>
        <p:nvSpPr>
          <p:cNvPr id="15" name="14 Metin kutusu"/>
          <p:cNvSpPr txBox="1"/>
          <p:nvPr/>
        </p:nvSpPr>
        <p:spPr>
          <a:xfrm>
            <a:off x="4139952" y="3520156"/>
            <a:ext cx="1398408" cy="341632"/>
          </a:xfrm>
          <a:prstGeom prst="rect">
            <a:avLst/>
          </a:prstGeom>
          <a:noFill/>
        </p:spPr>
        <p:txBody>
          <a:bodyPr wrap="square" rtlCol="0">
            <a:spAutoFit/>
          </a:bodyPr>
          <a:lstStyle/>
          <a:p>
            <a:pPr>
              <a:lnSpc>
                <a:spcPct val="90000"/>
              </a:lnSpc>
            </a:pPr>
            <a:r>
              <a:rPr lang="tr-TR" dirty="0" smtClean="0"/>
              <a:t>Hafif Kaza</a:t>
            </a:r>
            <a:endParaRPr lang="tr-TR" dirty="0"/>
          </a:p>
        </p:txBody>
      </p:sp>
      <p:sp>
        <p:nvSpPr>
          <p:cNvPr id="16" name="15 Metin kutusu"/>
          <p:cNvSpPr txBox="1"/>
          <p:nvPr/>
        </p:nvSpPr>
        <p:spPr>
          <a:xfrm>
            <a:off x="4139953" y="4221088"/>
            <a:ext cx="1296143" cy="590931"/>
          </a:xfrm>
          <a:prstGeom prst="rect">
            <a:avLst/>
          </a:prstGeom>
          <a:noFill/>
        </p:spPr>
        <p:txBody>
          <a:bodyPr wrap="square" rtlCol="0">
            <a:spAutoFit/>
          </a:bodyPr>
          <a:lstStyle/>
          <a:p>
            <a:pPr>
              <a:lnSpc>
                <a:spcPct val="90000"/>
              </a:lnSpc>
            </a:pPr>
            <a:r>
              <a:rPr lang="tr-TR" dirty="0" smtClean="0"/>
              <a:t>Ramak Kala Olay</a:t>
            </a:r>
            <a:endParaRPr lang="tr-TR" dirty="0"/>
          </a:p>
        </p:txBody>
      </p:sp>
      <p:sp>
        <p:nvSpPr>
          <p:cNvPr id="17" name="16 Metin kutusu"/>
          <p:cNvSpPr txBox="1"/>
          <p:nvPr/>
        </p:nvSpPr>
        <p:spPr>
          <a:xfrm>
            <a:off x="4139952" y="5070317"/>
            <a:ext cx="1728192" cy="590931"/>
          </a:xfrm>
          <a:prstGeom prst="rect">
            <a:avLst/>
          </a:prstGeom>
          <a:noFill/>
        </p:spPr>
        <p:txBody>
          <a:bodyPr wrap="square" rtlCol="0">
            <a:spAutoFit/>
          </a:bodyPr>
          <a:lstStyle/>
          <a:p>
            <a:pPr>
              <a:lnSpc>
                <a:spcPct val="90000"/>
              </a:lnSpc>
            </a:pPr>
            <a:r>
              <a:rPr lang="tr-TR" dirty="0" smtClean="0"/>
              <a:t>Tehlikeli Durum/Hareket</a:t>
            </a:r>
            <a:endParaRPr lang="tr-TR" dirty="0"/>
          </a:p>
        </p:txBody>
      </p:sp>
      <p:sp>
        <p:nvSpPr>
          <p:cNvPr id="18" name="17 Metin kutusu"/>
          <p:cNvSpPr txBox="1"/>
          <p:nvPr/>
        </p:nvSpPr>
        <p:spPr>
          <a:xfrm>
            <a:off x="5400600" y="3212976"/>
            <a:ext cx="3707904" cy="1631216"/>
          </a:xfrm>
          <a:prstGeom prst="rect">
            <a:avLst/>
          </a:prstGeom>
          <a:noFill/>
        </p:spPr>
        <p:txBody>
          <a:bodyPr wrap="square" rtlCol="0">
            <a:spAutoFit/>
          </a:bodyPr>
          <a:lstStyle/>
          <a:p>
            <a:r>
              <a:rPr lang="tr-TR" sz="2000" b="1" dirty="0" smtClean="0"/>
              <a:t>Ölümcül Kaza : 1</a:t>
            </a:r>
          </a:p>
          <a:p>
            <a:r>
              <a:rPr lang="tr-TR" sz="2000" b="1" dirty="0" smtClean="0"/>
              <a:t>Kayıp İş Günü Durumu: 30</a:t>
            </a:r>
          </a:p>
          <a:p>
            <a:r>
              <a:rPr lang="tr-TR" sz="2000" b="1" dirty="0" smtClean="0"/>
              <a:t>Tıbbi Tedavi Durumu : 300</a:t>
            </a:r>
          </a:p>
          <a:p>
            <a:r>
              <a:rPr lang="tr-TR" sz="2000" b="1" dirty="0" smtClean="0"/>
              <a:t>Güvensiz Koşullar : 30.000</a:t>
            </a:r>
          </a:p>
          <a:p>
            <a:r>
              <a:rPr lang="tr-TR" sz="2000" b="1" dirty="0" smtClean="0"/>
              <a:t>Dikkatsizlik Durumları : 300.000</a:t>
            </a:r>
            <a:endParaRPr lang="tr-TR"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400" dirty="0"/>
              <a:t>İŞ KAZALARININ SEBEPLERİ VE KORUNMA PRENSİPLERİ İLE TEKNİKLERİNİN UYGULANMASI</a:t>
            </a:r>
          </a:p>
        </p:txBody>
      </p:sp>
      <p:sp>
        <p:nvSpPr>
          <p:cNvPr id="3" name="2 İçerik Yer Tutucusu"/>
          <p:cNvSpPr>
            <a:spLocks noGrp="1"/>
          </p:cNvSpPr>
          <p:nvPr>
            <p:ph idx="1"/>
          </p:nvPr>
        </p:nvSpPr>
        <p:spPr/>
        <p:txBody>
          <a:bodyPr/>
          <a:lstStyle/>
          <a:p>
            <a:pPr>
              <a:buNone/>
            </a:pPr>
            <a:r>
              <a:rPr lang="tr-TR" dirty="0"/>
              <a:t>	İş kazalarından korunmak için,</a:t>
            </a:r>
          </a:p>
          <a:p>
            <a:r>
              <a:rPr lang="tr-TR" dirty="0"/>
              <a:t>Verilen eğitimlere katılım sağlanmalıdır,</a:t>
            </a:r>
          </a:p>
          <a:p>
            <a:r>
              <a:rPr lang="tr-TR" dirty="0"/>
              <a:t>Kullanma yetkisi ve becerisi olunan araç gereçler kullanılmalıdır,</a:t>
            </a:r>
          </a:p>
          <a:p>
            <a:r>
              <a:rPr lang="tr-TR" dirty="0"/>
              <a:t>Uzmanlık belgesi gerektiren makineler belge sahibi olmadan kullanılmamalıdır,</a:t>
            </a:r>
          </a:p>
          <a:p>
            <a:r>
              <a:rPr lang="tr-TR" dirty="0"/>
              <a:t>Sağlık ve güvenlik işaretlerine dikkat edilmelidir.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GÜVENLİK VE SAĞLIK İŞARETLERİ</a:t>
            </a:r>
          </a:p>
        </p:txBody>
      </p:sp>
      <p:sp>
        <p:nvSpPr>
          <p:cNvPr id="3" name="2 İçerik Yer Tutucusu"/>
          <p:cNvSpPr>
            <a:spLocks noGrp="1"/>
          </p:cNvSpPr>
          <p:nvPr>
            <p:ph idx="1"/>
          </p:nvPr>
        </p:nvSpPr>
        <p:spPr/>
        <p:txBody>
          <a:bodyPr/>
          <a:lstStyle/>
          <a:p>
            <a:pPr lvl="1">
              <a:buNone/>
            </a:pPr>
            <a:r>
              <a:rPr lang="tr-TR" dirty="0"/>
              <a:t>Dört çeşit güvenlik ve sağlık işareti vardır.</a:t>
            </a:r>
          </a:p>
          <a:p>
            <a:pPr>
              <a:buNone/>
            </a:pPr>
            <a:r>
              <a:rPr lang="tr-TR" dirty="0"/>
              <a:t>	Bunlar;</a:t>
            </a:r>
          </a:p>
        </p:txBody>
      </p:sp>
      <p:pic>
        <p:nvPicPr>
          <p:cNvPr id="3074" name="Picture 2" descr="Ä°lgili resim"/>
          <p:cNvPicPr>
            <a:picLocks noChangeAspect="1" noChangeArrowheads="1"/>
          </p:cNvPicPr>
          <p:nvPr/>
        </p:nvPicPr>
        <p:blipFill>
          <a:blip r:embed="rId2" cstate="print"/>
          <a:srcRect t="12055"/>
          <a:stretch>
            <a:fillRect/>
          </a:stretch>
        </p:blipFill>
        <p:spPr bwMode="auto">
          <a:xfrm>
            <a:off x="1529928" y="2869281"/>
            <a:ext cx="6084145" cy="372807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GÜVENLİK VE SAĞLIK İŞARETLERİ</a:t>
            </a:r>
          </a:p>
        </p:txBody>
      </p:sp>
      <p:sp>
        <p:nvSpPr>
          <p:cNvPr id="3" name="2 İçerik Yer Tutucusu"/>
          <p:cNvSpPr>
            <a:spLocks noGrp="1"/>
          </p:cNvSpPr>
          <p:nvPr>
            <p:ph idx="1"/>
          </p:nvPr>
        </p:nvSpPr>
        <p:spPr/>
        <p:txBody>
          <a:bodyPr/>
          <a:lstStyle/>
          <a:p>
            <a:r>
              <a:rPr lang="tr-TR" dirty="0"/>
              <a:t>Sık görülen işaretler;</a:t>
            </a:r>
          </a:p>
        </p:txBody>
      </p:sp>
      <p:grpSp>
        <p:nvGrpSpPr>
          <p:cNvPr id="17" name="16 Grup"/>
          <p:cNvGrpSpPr/>
          <p:nvPr/>
        </p:nvGrpSpPr>
        <p:grpSpPr>
          <a:xfrm>
            <a:off x="773668" y="2924944"/>
            <a:ext cx="7596664" cy="2736224"/>
            <a:chOff x="773668" y="2709000"/>
            <a:chExt cx="7596664" cy="2736224"/>
          </a:xfrm>
        </p:grpSpPr>
        <p:grpSp>
          <p:nvGrpSpPr>
            <p:cNvPr id="11" name="10 Grup"/>
            <p:cNvGrpSpPr/>
            <p:nvPr/>
          </p:nvGrpSpPr>
          <p:grpSpPr>
            <a:xfrm>
              <a:off x="773668" y="2709000"/>
              <a:ext cx="7596664" cy="1440000"/>
              <a:chOff x="971600" y="2528900"/>
              <a:chExt cx="7596664" cy="1440000"/>
            </a:xfrm>
          </p:grpSpPr>
          <p:pic>
            <p:nvPicPr>
              <p:cNvPr id="55298" name="Picture 2" descr="yasaklayÄ±cÄ± iÅaretler ile ilgili gÃ¶rsel sonucu"/>
              <p:cNvPicPr>
                <a:picLocks noChangeAspect="1" noChangeArrowheads="1"/>
              </p:cNvPicPr>
              <p:nvPr/>
            </p:nvPicPr>
            <p:blipFill>
              <a:blip r:embed="rId2" cstate="print"/>
              <a:srcRect l="7105" t="7921" r="81527" b="77644"/>
              <a:stretch>
                <a:fillRect/>
              </a:stretch>
            </p:blipFill>
            <p:spPr bwMode="auto">
              <a:xfrm>
                <a:off x="971600" y="2528900"/>
                <a:ext cx="1510244" cy="1440000"/>
              </a:xfrm>
              <a:prstGeom prst="rect">
                <a:avLst/>
              </a:prstGeom>
              <a:noFill/>
            </p:spPr>
          </p:pic>
          <p:pic>
            <p:nvPicPr>
              <p:cNvPr id="55300" name="Picture 4" descr="yasaklayÄ±cÄ± iÅaretler ile ilgili gÃ¶rsel sonucu"/>
              <p:cNvPicPr>
                <a:picLocks noChangeAspect="1" noChangeArrowheads="1"/>
              </p:cNvPicPr>
              <p:nvPr/>
            </p:nvPicPr>
            <p:blipFill>
              <a:blip r:embed="rId2" cstate="print"/>
              <a:srcRect l="32683" t="55273" r="56442" b="29917"/>
              <a:stretch>
                <a:fillRect/>
              </a:stretch>
            </p:blipFill>
            <p:spPr bwMode="auto">
              <a:xfrm>
                <a:off x="2959095" y="2528900"/>
                <a:ext cx="1408000" cy="1440000"/>
              </a:xfrm>
              <a:prstGeom prst="rect">
                <a:avLst/>
              </a:prstGeom>
              <a:noFill/>
            </p:spPr>
          </p:pic>
          <p:pic>
            <p:nvPicPr>
              <p:cNvPr id="55306" name="Picture 10" descr="Ä°lgili resim"/>
              <p:cNvPicPr>
                <a:picLocks noChangeAspect="1" noChangeArrowheads="1"/>
              </p:cNvPicPr>
              <p:nvPr/>
            </p:nvPicPr>
            <p:blipFill>
              <a:blip r:embed="rId3" cstate="print"/>
              <a:srcRect l="67722" t="2188" r="4551" b="67201"/>
              <a:stretch>
                <a:fillRect/>
              </a:stretch>
            </p:blipFill>
            <p:spPr bwMode="auto">
              <a:xfrm>
                <a:off x="4844346" y="2528900"/>
                <a:ext cx="1626667" cy="1440000"/>
              </a:xfrm>
              <a:prstGeom prst="rect">
                <a:avLst/>
              </a:prstGeom>
              <a:noFill/>
            </p:spPr>
          </p:pic>
          <p:pic>
            <p:nvPicPr>
              <p:cNvPr id="55308" name="Picture 12" descr="Ä°lgili resim"/>
              <p:cNvPicPr>
                <a:picLocks noChangeAspect="1" noChangeArrowheads="1"/>
              </p:cNvPicPr>
              <p:nvPr/>
            </p:nvPicPr>
            <p:blipFill>
              <a:blip r:embed="rId3" cstate="print"/>
              <a:srcRect l="33885" t="2497" r="38596" b="66996"/>
              <a:stretch>
                <a:fillRect/>
              </a:stretch>
            </p:blipFill>
            <p:spPr bwMode="auto">
              <a:xfrm>
                <a:off x="6948264" y="2528900"/>
                <a:ext cx="1620000" cy="1440000"/>
              </a:xfrm>
              <a:prstGeom prst="rect">
                <a:avLst/>
              </a:prstGeom>
              <a:noFill/>
            </p:spPr>
          </p:pic>
        </p:grpSp>
        <p:grpSp>
          <p:nvGrpSpPr>
            <p:cNvPr id="16" name="15 Grup"/>
            <p:cNvGrpSpPr/>
            <p:nvPr/>
          </p:nvGrpSpPr>
          <p:grpSpPr>
            <a:xfrm>
              <a:off x="791580" y="4283687"/>
              <a:ext cx="7560840" cy="1161537"/>
              <a:chOff x="827584" y="4293096"/>
              <a:chExt cx="7560840" cy="1161537"/>
            </a:xfrm>
          </p:grpSpPr>
          <p:sp>
            <p:nvSpPr>
              <p:cNvPr id="12" name="11 Metin kutusu"/>
              <p:cNvSpPr txBox="1"/>
              <p:nvPr/>
            </p:nvSpPr>
            <p:spPr>
              <a:xfrm>
                <a:off x="827584" y="4293096"/>
                <a:ext cx="1368152" cy="757130"/>
              </a:xfrm>
              <a:prstGeom prst="rect">
                <a:avLst/>
              </a:prstGeom>
              <a:noFill/>
            </p:spPr>
            <p:txBody>
              <a:bodyPr wrap="square" rtlCol="0">
                <a:spAutoFit/>
              </a:bodyPr>
              <a:lstStyle/>
              <a:p>
                <a:pPr algn="ctr">
                  <a:lnSpc>
                    <a:spcPct val="90000"/>
                  </a:lnSpc>
                </a:pPr>
                <a:r>
                  <a:rPr lang="tr-TR" sz="2400" dirty="0"/>
                  <a:t>Sigara </a:t>
                </a:r>
              </a:p>
              <a:p>
                <a:pPr algn="ctr">
                  <a:lnSpc>
                    <a:spcPct val="90000"/>
                  </a:lnSpc>
                </a:pPr>
                <a:r>
                  <a:rPr lang="tr-TR" sz="2400" dirty="0"/>
                  <a:t>İçilmez</a:t>
                </a:r>
              </a:p>
            </p:txBody>
          </p:sp>
          <p:sp>
            <p:nvSpPr>
              <p:cNvPr id="13" name="12 Dikdörtgen"/>
              <p:cNvSpPr/>
              <p:nvPr/>
            </p:nvSpPr>
            <p:spPr>
              <a:xfrm>
                <a:off x="2699792" y="4365104"/>
                <a:ext cx="1440160" cy="1089529"/>
              </a:xfrm>
              <a:prstGeom prst="rect">
                <a:avLst/>
              </a:prstGeom>
            </p:spPr>
            <p:txBody>
              <a:bodyPr wrap="square">
                <a:spAutoFit/>
              </a:bodyPr>
              <a:lstStyle/>
              <a:p>
                <a:pPr algn="ctr">
                  <a:lnSpc>
                    <a:spcPct val="90000"/>
                  </a:lnSpc>
                </a:pPr>
                <a:r>
                  <a:rPr lang="tr-TR" sz="2400" dirty="0"/>
                  <a:t>Yetkisiz Kimse Giremez</a:t>
                </a:r>
              </a:p>
            </p:txBody>
          </p:sp>
          <p:sp>
            <p:nvSpPr>
              <p:cNvPr id="14" name="13 Dikdörtgen"/>
              <p:cNvSpPr/>
              <p:nvPr/>
            </p:nvSpPr>
            <p:spPr>
              <a:xfrm>
                <a:off x="4572000" y="4365104"/>
                <a:ext cx="1728192" cy="424732"/>
              </a:xfrm>
              <a:prstGeom prst="rect">
                <a:avLst/>
              </a:prstGeom>
            </p:spPr>
            <p:txBody>
              <a:bodyPr wrap="square">
                <a:spAutoFit/>
              </a:bodyPr>
              <a:lstStyle/>
              <a:p>
                <a:pPr algn="ctr">
                  <a:lnSpc>
                    <a:spcPct val="90000"/>
                  </a:lnSpc>
                </a:pPr>
                <a:r>
                  <a:rPr lang="tr-TR" sz="2400" dirty="0"/>
                  <a:t>Dikkat</a:t>
                </a:r>
                <a:endParaRPr lang="tr-TR" dirty="0"/>
              </a:p>
            </p:txBody>
          </p:sp>
          <p:sp>
            <p:nvSpPr>
              <p:cNvPr id="15" name="14 Dikdörtgen"/>
              <p:cNvSpPr/>
              <p:nvPr/>
            </p:nvSpPr>
            <p:spPr>
              <a:xfrm>
                <a:off x="6732240" y="4293096"/>
                <a:ext cx="1656184" cy="757130"/>
              </a:xfrm>
              <a:prstGeom prst="rect">
                <a:avLst/>
              </a:prstGeom>
            </p:spPr>
            <p:txBody>
              <a:bodyPr wrap="square">
                <a:spAutoFit/>
              </a:bodyPr>
              <a:lstStyle/>
              <a:p>
                <a:pPr algn="ctr">
                  <a:lnSpc>
                    <a:spcPct val="90000"/>
                  </a:lnSpc>
                </a:pPr>
                <a:r>
                  <a:rPr lang="tr-TR" sz="2400" dirty="0"/>
                  <a:t>Elektrik</a:t>
                </a:r>
                <a:r>
                  <a:rPr lang="tr-TR" dirty="0"/>
                  <a:t> </a:t>
                </a:r>
                <a:r>
                  <a:rPr lang="tr-TR" sz="2400" dirty="0"/>
                  <a:t>Tehlikesi</a:t>
                </a:r>
                <a:endParaRPr lang="tr-TR" dirty="0"/>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GÜVENLİK VE SAĞLIK İŞARETLERİ</a:t>
            </a:r>
          </a:p>
        </p:txBody>
      </p:sp>
      <p:sp>
        <p:nvSpPr>
          <p:cNvPr id="3" name="2 İçerik Yer Tutucusu"/>
          <p:cNvSpPr>
            <a:spLocks noGrp="1"/>
          </p:cNvSpPr>
          <p:nvPr>
            <p:ph idx="1"/>
          </p:nvPr>
        </p:nvSpPr>
        <p:spPr/>
        <p:txBody>
          <a:bodyPr/>
          <a:lstStyle/>
          <a:p>
            <a:r>
              <a:rPr lang="tr-TR" dirty="0"/>
              <a:t>Sık görülen işaretler;</a:t>
            </a:r>
          </a:p>
        </p:txBody>
      </p:sp>
      <p:grpSp>
        <p:nvGrpSpPr>
          <p:cNvPr id="11" name="10 Grup"/>
          <p:cNvGrpSpPr/>
          <p:nvPr/>
        </p:nvGrpSpPr>
        <p:grpSpPr>
          <a:xfrm>
            <a:off x="827664" y="2348880"/>
            <a:ext cx="7488672" cy="2874846"/>
            <a:chOff x="611560" y="2348880"/>
            <a:chExt cx="7488672" cy="2874846"/>
          </a:xfrm>
        </p:grpSpPr>
        <p:pic>
          <p:nvPicPr>
            <p:cNvPr id="56322" name="Picture 2" descr="emredici iÅaretler ile ilgili gÃ¶rsel sonucu"/>
            <p:cNvPicPr>
              <a:picLocks noChangeAspect="1" noChangeArrowheads="1"/>
            </p:cNvPicPr>
            <p:nvPr/>
          </p:nvPicPr>
          <p:blipFill>
            <a:blip r:embed="rId2" cstate="print"/>
            <a:srcRect l="1263" r="77895" b="66586"/>
            <a:stretch>
              <a:fillRect/>
            </a:stretch>
          </p:blipFill>
          <p:spPr bwMode="auto">
            <a:xfrm>
              <a:off x="611560" y="2348880"/>
              <a:ext cx="1485000" cy="1440000"/>
            </a:xfrm>
            <a:prstGeom prst="rect">
              <a:avLst/>
            </a:prstGeom>
            <a:noFill/>
          </p:spPr>
        </p:pic>
        <p:pic>
          <p:nvPicPr>
            <p:cNvPr id="56324" name="Picture 4" descr="emredici iÅaretler ile ilgili gÃ¶rsel sonucu"/>
            <p:cNvPicPr>
              <a:picLocks noChangeAspect="1" noChangeArrowheads="1"/>
            </p:cNvPicPr>
            <p:nvPr/>
          </p:nvPicPr>
          <p:blipFill>
            <a:blip r:embed="rId2" cstate="print"/>
            <a:srcRect l="38526" r="40632" b="66586"/>
            <a:stretch>
              <a:fillRect/>
            </a:stretch>
          </p:blipFill>
          <p:spPr bwMode="auto">
            <a:xfrm>
              <a:off x="2627184" y="2348880"/>
              <a:ext cx="1485000" cy="1440000"/>
            </a:xfrm>
            <a:prstGeom prst="rect">
              <a:avLst/>
            </a:prstGeom>
            <a:noFill/>
          </p:spPr>
        </p:pic>
        <p:pic>
          <p:nvPicPr>
            <p:cNvPr id="56326" name="Picture 6" descr="ilkyardÄ±m iÅareti ile ilgili gÃ¶rsel sonucu"/>
            <p:cNvPicPr>
              <a:picLocks noChangeAspect="1" noChangeArrowheads="1"/>
            </p:cNvPicPr>
            <p:nvPr/>
          </p:nvPicPr>
          <p:blipFill>
            <a:blip r:embed="rId3" cstate="print"/>
            <a:srcRect/>
            <a:stretch>
              <a:fillRect/>
            </a:stretch>
          </p:blipFill>
          <p:spPr bwMode="auto">
            <a:xfrm>
              <a:off x="4642808" y="2348880"/>
              <a:ext cx="1486800" cy="2874846"/>
            </a:xfrm>
            <a:prstGeom prst="rect">
              <a:avLst/>
            </a:prstGeom>
            <a:noFill/>
          </p:spPr>
        </p:pic>
        <p:pic>
          <p:nvPicPr>
            <p:cNvPr id="56334" name="Picture 14" descr="Ä°lgili resim"/>
            <p:cNvPicPr>
              <a:picLocks noChangeAspect="1" noChangeArrowheads="1"/>
            </p:cNvPicPr>
            <p:nvPr/>
          </p:nvPicPr>
          <p:blipFill>
            <a:blip r:embed="rId4" cstate="print"/>
            <a:srcRect/>
            <a:stretch>
              <a:fillRect/>
            </a:stretch>
          </p:blipFill>
          <p:spPr bwMode="auto">
            <a:xfrm>
              <a:off x="6660232" y="2348880"/>
              <a:ext cx="1440000" cy="1440000"/>
            </a:xfrm>
            <a:prstGeom prst="rect">
              <a:avLst/>
            </a:prstGeom>
            <a:noFill/>
          </p:spPr>
        </p:pic>
      </p:grpSp>
      <p:sp>
        <p:nvSpPr>
          <p:cNvPr id="12" name="11 Metin kutusu"/>
          <p:cNvSpPr txBox="1"/>
          <p:nvPr/>
        </p:nvSpPr>
        <p:spPr>
          <a:xfrm>
            <a:off x="1043608" y="4221088"/>
            <a:ext cx="1069524" cy="757130"/>
          </a:xfrm>
          <a:prstGeom prst="rect">
            <a:avLst/>
          </a:prstGeom>
          <a:noFill/>
        </p:spPr>
        <p:txBody>
          <a:bodyPr wrap="none" rtlCol="0">
            <a:spAutoFit/>
          </a:bodyPr>
          <a:lstStyle/>
          <a:p>
            <a:pPr algn="ctr">
              <a:lnSpc>
                <a:spcPct val="90000"/>
              </a:lnSpc>
            </a:pPr>
            <a:r>
              <a:rPr lang="tr-TR" sz="2400" dirty="0"/>
              <a:t>Gözlük</a:t>
            </a:r>
          </a:p>
          <a:p>
            <a:pPr algn="ctr">
              <a:lnSpc>
                <a:spcPct val="90000"/>
              </a:lnSpc>
            </a:pPr>
            <a:r>
              <a:rPr lang="tr-TR" sz="2400" dirty="0"/>
              <a:t>Kullan</a:t>
            </a:r>
          </a:p>
        </p:txBody>
      </p:sp>
      <p:sp>
        <p:nvSpPr>
          <p:cNvPr id="13" name="12 Metin kutusu"/>
          <p:cNvSpPr txBox="1"/>
          <p:nvPr/>
        </p:nvSpPr>
        <p:spPr>
          <a:xfrm>
            <a:off x="3153608" y="4221088"/>
            <a:ext cx="881973" cy="757130"/>
          </a:xfrm>
          <a:prstGeom prst="rect">
            <a:avLst/>
          </a:prstGeom>
          <a:noFill/>
        </p:spPr>
        <p:txBody>
          <a:bodyPr wrap="none" rtlCol="0">
            <a:spAutoFit/>
          </a:bodyPr>
          <a:lstStyle/>
          <a:p>
            <a:pPr algn="ctr">
              <a:lnSpc>
                <a:spcPct val="90000"/>
              </a:lnSpc>
            </a:pPr>
            <a:r>
              <a:rPr lang="tr-TR" sz="2400" dirty="0"/>
              <a:t>Baret</a:t>
            </a:r>
          </a:p>
          <a:p>
            <a:pPr algn="ctr">
              <a:lnSpc>
                <a:spcPct val="90000"/>
              </a:lnSpc>
            </a:pPr>
            <a:r>
              <a:rPr lang="tr-TR" sz="2400" dirty="0"/>
              <a:t>Tak</a:t>
            </a:r>
          </a:p>
        </p:txBody>
      </p:sp>
      <p:sp>
        <p:nvSpPr>
          <p:cNvPr id="14" name="13 Metin kutusu"/>
          <p:cNvSpPr txBox="1"/>
          <p:nvPr/>
        </p:nvSpPr>
        <p:spPr>
          <a:xfrm>
            <a:off x="4957050" y="5301208"/>
            <a:ext cx="1307538" cy="424732"/>
          </a:xfrm>
          <a:prstGeom prst="rect">
            <a:avLst/>
          </a:prstGeom>
          <a:noFill/>
        </p:spPr>
        <p:txBody>
          <a:bodyPr wrap="none" rtlCol="0">
            <a:spAutoFit/>
          </a:bodyPr>
          <a:lstStyle/>
          <a:p>
            <a:pPr algn="ctr">
              <a:lnSpc>
                <a:spcPct val="90000"/>
              </a:lnSpc>
            </a:pPr>
            <a:r>
              <a:rPr lang="tr-TR" sz="2400" dirty="0"/>
              <a:t>Acil Çıkış</a:t>
            </a:r>
          </a:p>
        </p:txBody>
      </p:sp>
      <p:sp>
        <p:nvSpPr>
          <p:cNvPr id="15" name="14 Metin kutusu"/>
          <p:cNvSpPr txBox="1"/>
          <p:nvPr/>
        </p:nvSpPr>
        <p:spPr>
          <a:xfrm>
            <a:off x="6869465" y="3933056"/>
            <a:ext cx="1515158" cy="1089529"/>
          </a:xfrm>
          <a:prstGeom prst="rect">
            <a:avLst/>
          </a:prstGeom>
          <a:noFill/>
        </p:spPr>
        <p:txBody>
          <a:bodyPr wrap="none" rtlCol="0">
            <a:spAutoFit/>
          </a:bodyPr>
          <a:lstStyle/>
          <a:p>
            <a:pPr algn="ctr">
              <a:lnSpc>
                <a:spcPct val="90000"/>
              </a:lnSpc>
            </a:pPr>
            <a:r>
              <a:rPr lang="tr-TR" sz="2400" dirty="0"/>
              <a:t>Yangın</a:t>
            </a:r>
          </a:p>
          <a:p>
            <a:pPr algn="ctr">
              <a:lnSpc>
                <a:spcPct val="90000"/>
              </a:lnSpc>
            </a:pPr>
            <a:r>
              <a:rPr lang="tr-TR" sz="2400" dirty="0"/>
              <a:t>Söndürme</a:t>
            </a:r>
          </a:p>
          <a:p>
            <a:pPr algn="ctr">
              <a:lnSpc>
                <a:spcPct val="90000"/>
              </a:lnSpc>
            </a:pPr>
            <a:r>
              <a:rPr lang="tr-TR" sz="2400" dirty="0"/>
              <a:t>Cihazı</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457200"/>
            <a:ext cx="8778875" cy="5100638"/>
            <a:chOff x="96" y="288"/>
            <a:chExt cx="5530" cy="3213"/>
          </a:xfrm>
        </p:grpSpPr>
        <p:sp>
          <p:nvSpPr>
            <p:cNvPr id="5" name="AutoShape 3"/>
            <p:cNvSpPr>
              <a:spLocks noChangeArrowheads="1"/>
            </p:cNvSpPr>
            <p:nvPr/>
          </p:nvSpPr>
          <p:spPr bwMode="auto">
            <a:xfrm>
              <a:off x="336" y="2160"/>
              <a:ext cx="1948" cy="1008"/>
            </a:xfrm>
            <a:prstGeom prst="cloudCallout">
              <a:avLst>
                <a:gd name="adj1" fmla="val 67606"/>
                <a:gd name="adj2" fmla="val -59523"/>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w="9525">
              <a:solidFill>
                <a:srgbClr val="CCFFCC"/>
              </a:solidFill>
              <a:round/>
              <a:headEnd/>
              <a:tailEnd/>
            </a:ln>
          </p:spPr>
          <p:txBody>
            <a:bodyPr lIns="91427" tIns="45713" rIns="91427" bIns="45713" anchor="ctr"/>
            <a:lstStyle/>
            <a:p>
              <a:pPr algn="ctr"/>
              <a:endParaRPr lang="en-US" sz="2400" i="1">
                <a:latin typeface="Times New Roman" pitchFamily="18" charset="0"/>
              </a:endParaRPr>
            </a:p>
          </p:txBody>
        </p:sp>
        <p:sp>
          <p:nvSpPr>
            <p:cNvPr id="6" name="Text Box 4"/>
            <p:cNvSpPr txBox="1">
              <a:spLocks noChangeArrowheads="1"/>
            </p:cNvSpPr>
            <p:nvPr/>
          </p:nvSpPr>
          <p:spPr bwMode="auto">
            <a:xfrm>
              <a:off x="480" y="2496"/>
              <a:ext cx="175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800">
                  <a:solidFill>
                    <a:schemeClr val="tx1"/>
                  </a:solidFill>
                  <a:latin typeface="Verdana" pitchFamily="34" charset="0"/>
                </a:defRPr>
              </a:lvl1pPr>
              <a:lvl2pPr marL="742950" indent="-285750" eaLnBrk="0" hangingPunct="0">
                <a:defRPr sz="2800">
                  <a:solidFill>
                    <a:schemeClr val="tx1"/>
                  </a:solidFill>
                  <a:latin typeface="Verdana" pitchFamily="34" charset="0"/>
                </a:defRPr>
              </a:lvl2pPr>
              <a:lvl3pPr marL="1143000" indent="-228600" eaLnBrk="0" hangingPunct="0">
                <a:defRPr sz="2800">
                  <a:solidFill>
                    <a:schemeClr val="tx1"/>
                  </a:solidFill>
                  <a:latin typeface="Verdana" pitchFamily="34" charset="0"/>
                </a:defRPr>
              </a:lvl3pPr>
              <a:lvl4pPr marL="1600200" indent="-228600" eaLnBrk="0" hangingPunct="0">
                <a:defRPr sz="2800">
                  <a:solidFill>
                    <a:schemeClr val="tx1"/>
                  </a:solidFill>
                  <a:latin typeface="Verdana" pitchFamily="34" charset="0"/>
                </a:defRPr>
              </a:lvl4pPr>
              <a:lvl5pPr marL="2057400" indent="-228600" eaLnBrk="0" hangingPunct="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algn="ctr" eaLnBrk="1" hangingPunct="1">
                <a:lnSpc>
                  <a:spcPct val="90000"/>
                </a:lnSpc>
                <a:spcBef>
                  <a:spcPct val="20000"/>
                </a:spcBef>
                <a:buFont typeface="Wingdings" pitchFamily="2" charset="2"/>
                <a:buNone/>
              </a:pPr>
              <a:r>
                <a:rPr lang="tr-TR" sz="2000" b="1" dirty="0">
                  <a:latin typeface="Times New Roman" pitchFamily="18" charset="0"/>
                </a:rPr>
                <a:t>Bizde sadece kesik ve çürük olur, </a:t>
              </a:r>
            </a:p>
          </p:txBody>
        </p:sp>
        <p:sp>
          <p:nvSpPr>
            <p:cNvPr id="7" name="AutoShape 5"/>
            <p:cNvSpPr>
              <a:spLocks noChangeArrowheads="1"/>
            </p:cNvSpPr>
            <p:nvPr/>
          </p:nvSpPr>
          <p:spPr bwMode="auto">
            <a:xfrm>
              <a:off x="3020" y="288"/>
              <a:ext cx="1827" cy="983"/>
            </a:xfrm>
            <a:prstGeom prst="cloudCallout">
              <a:avLst>
                <a:gd name="adj1" fmla="val -54870"/>
                <a:gd name="adj2" fmla="val 115616"/>
              </a:avLst>
            </a:prstGeom>
            <a:solidFill>
              <a:srgbClr val="FFC000"/>
            </a:solidFill>
            <a:ln w="9525">
              <a:solidFill>
                <a:schemeClr val="tx2"/>
              </a:solidFill>
              <a:round/>
              <a:headEnd/>
              <a:tailEnd/>
            </a:ln>
          </p:spPr>
          <p:txBody>
            <a:bodyPr lIns="91427" tIns="45713" rIns="91427" bIns="45713" anchor="ctr"/>
            <a:lstStyle/>
            <a:p>
              <a:pPr algn="ctr"/>
              <a:endParaRPr lang="en-US" sz="2400" i="1">
                <a:latin typeface="Times New Roman" pitchFamily="18" charset="0"/>
              </a:endParaRPr>
            </a:p>
          </p:txBody>
        </p:sp>
        <p:sp>
          <p:nvSpPr>
            <p:cNvPr id="8" name="Text Box 6"/>
            <p:cNvSpPr txBox="1">
              <a:spLocks noChangeArrowheads="1"/>
            </p:cNvSpPr>
            <p:nvPr/>
          </p:nvSpPr>
          <p:spPr bwMode="auto">
            <a:xfrm>
              <a:off x="3942" y="597"/>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sz="2800">
                  <a:solidFill>
                    <a:schemeClr val="tx1"/>
                  </a:solidFill>
                  <a:latin typeface="Verdana" pitchFamily="34" charset="0"/>
                </a:defRPr>
              </a:lvl1pPr>
              <a:lvl2pPr marL="742950" indent="-285750" eaLnBrk="0" hangingPunct="0">
                <a:defRPr sz="2800">
                  <a:solidFill>
                    <a:schemeClr val="tx1"/>
                  </a:solidFill>
                  <a:latin typeface="Verdana" pitchFamily="34" charset="0"/>
                </a:defRPr>
              </a:lvl2pPr>
              <a:lvl3pPr marL="1143000" indent="-228600" eaLnBrk="0" hangingPunct="0">
                <a:defRPr sz="2800">
                  <a:solidFill>
                    <a:schemeClr val="tx1"/>
                  </a:solidFill>
                  <a:latin typeface="Verdana" pitchFamily="34" charset="0"/>
                </a:defRPr>
              </a:lvl3pPr>
              <a:lvl4pPr marL="1600200" indent="-228600" eaLnBrk="0" hangingPunct="0">
                <a:defRPr sz="2800">
                  <a:solidFill>
                    <a:schemeClr val="tx1"/>
                  </a:solidFill>
                  <a:latin typeface="Verdana" pitchFamily="34" charset="0"/>
                </a:defRPr>
              </a:lvl4pPr>
              <a:lvl5pPr marL="2057400" indent="-228600" eaLnBrk="0" hangingPunct="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algn="ctr" eaLnBrk="1" hangingPunct="1">
                <a:lnSpc>
                  <a:spcPct val="90000"/>
                </a:lnSpc>
                <a:spcBef>
                  <a:spcPct val="20000"/>
                </a:spcBef>
                <a:buFont typeface="Wingdings" pitchFamily="2" charset="2"/>
                <a:buNone/>
              </a:pPr>
              <a:endParaRPr lang="en-GB" sz="2000" b="1">
                <a:solidFill>
                  <a:srgbClr val="008000"/>
                </a:solidFill>
                <a:latin typeface="Times New Roman" pitchFamily="18" charset="0"/>
              </a:endParaRPr>
            </a:p>
          </p:txBody>
        </p:sp>
        <p:sp>
          <p:nvSpPr>
            <p:cNvPr id="9" name="AutoShape 7"/>
            <p:cNvSpPr>
              <a:spLocks noChangeArrowheads="1"/>
            </p:cNvSpPr>
            <p:nvPr/>
          </p:nvSpPr>
          <p:spPr bwMode="auto">
            <a:xfrm>
              <a:off x="3504" y="1824"/>
              <a:ext cx="1536" cy="720"/>
            </a:xfrm>
            <a:prstGeom prst="cloudCallout">
              <a:avLst>
                <a:gd name="adj1" fmla="val -81056"/>
                <a:gd name="adj2" fmla="val -25556"/>
              </a:avLst>
            </a:prstGeom>
            <a:solidFill>
              <a:schemeClr val="bg2">
                <a:lumMod val="50000"/>
              </a:schemeClr>
            </a:solidFill>
            <a:ln w="9525">
              <a:solidFill>
                <a:srgbClr val="0000FF"/>
              </a:solidFill>
              <a:round/>
              <a:headEnd/>
              <a:tailEnd/>
            </a:ln>
          </p:spPr>
          <p:txBody>
            <a:bodyPr lIns="91427" tIns="45713" rIns="91427" bIns="45713" anchor="ctr"/>
            <a:lstStyle/>
            <a:p>
              <a:pPr algn="ctr"/>
              <a:endParaRPr lang="en-US" sz="2400" i="1">
                <a:latin typeface="Times New Roman" pitchFamily="18" charset="0"/>
              </a:endParaRPr>
            </a:p>
          </p:txBody>
        </p:sp>
        <p:sp>
          <p:nvSpPr>
            <p:cNvPr id="10" name="Text Box 8"/>
            <p:cNvSpPr txBox="1">
              <a:spLocks noChangeArrowheads="1"/>
            </p:cNvSpPr>
            <p:nvPr/>
          </p:nvSpPr>
          <p:spPr bwMode="auto">
            <a:xfrm>
              <a:off x="3696" y="1958"/>
              <a:ext cx="1221"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800">
                  <a:solidFill>
                    <a:schemeClr val="tx1"/>
                  </a:solidFill>
                  <a:latin typeface="Verdana" pitchFamily="34" charset="0"/>
                </a:defRPr>
              </a:lvl1pPr>
              <a:lvl2pPr marL="742950" indent="-285750" eaLnBrk="0" hangingPunct="0">
                <a:defRPr sz="2800">
                  <a:solidFill>
                    <a:schemeClr val="tx1"/>
                  </a:solidFill>
                  <a:latin typeface="Verdana" pitchFamily="34" charset="0"/>
                </a:defRPr>
              </a:lvl2pPr>
              <a:lvl3pPr marL="1143000" indent="-228600" eaLnBrk="0" hangingPunct="0">
                <a:defRPr sz="2800">
                  <a:solidFill>
                    <a:schemeClr val="tx1"/>
                  </a:solidFill>
                  <a:latin typeface="Verdana" pitchFamily="34" charset="0"/>
                </a:defRPr>
              </a:lvl3pPr>
              <a:lvl4pPr marL="1600200" indent="-228600" eaLnBrk="0" hangingPunct="0">
                <a:defRPr sz="2800">
                  <a:solidFill>
                    <a:schemeClr val="tx1"/>
                  </a:solidFill>
                  <a:latin typeface="Verdana" pitchFamily="34" charset="0"/>
                </a:defRPr>
              </a:lvl4pPr>
              <a:lvl5pPr marL="2057400" indent="-228600" eaLnBrk="0" hangingPunct="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algn="ctr" eaLnBrk="1" hangingPunct="1">
                <a:lnSpc>
                  <a:spcPct val="90000"/>
                </a:lnSpc>
                <a:spcBef>
                  <a:spcPct val="20000"/>
                </a:spcBef>
                <a:buFont typeface="Wingdings" pitchFamily="2" charset="2"/>
                <a:buNone/>
              </a:pPr>
              <a:r>
                <a:rPr lang="tr-TR" sz="1800" b="1" dirty="0">
                  <a:solidFill>
                    <a:srgbClr val="FF0000"/>
                  </a:solidFill>
                  <a:latin typeface="Times New Roman" pitchFamily="18" charset="0"/>
                </a:rPr>
                <a:t>Kaç keredir ikaz ediyorum</a:t>
              </a:r>
              <a:r>
                <a:rPr lang="tr-TR" sz="1800" b="1" dirty="0">
                  <a:solidFill>
                    <a:schemeClr val="accent2"/>
                  </a:solidFill>
                  <a:latin typeface="Times New Roman" pitchFamily="18" charset="0"/>
                </a:rPr>
                <a:t>!</a:t>
              </a:r>
            </a:p>
          </p:txBody>
        </p:sp>
        <p:sp>
          <p:nvSpPr>
            <p:cNvPr id="11" name="AutoShape 9"/>
            <p:cNvSpPr>
              <a:spLocks noChangeArrowheads="1"/>
            </p:cNvSpPr>
            <p:nvPr/>
          </p:nvSpPr>
          <p:spPr bwMode="auto">
            <a:xfrm>
              <a:off x="96" y="1344"/>
              <a:ext cx="1570" cy="816"/>
            </a:xfrm>
            <a:prstGeom prst="cloudCallout">
              <a:avLst>
                <a:gd name="adj1" fmla="val 111019"/>
                <a:gd name="adj2" fmla="val 34435"/>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lIns="91427" tIns="45713" rIns="91427" bIns="45713" anchor="ctr"/>
            <a:lstStyle/>
            <a:p>
              <a:pPr algn="ctr"/>
              <a:endParaRPr lang="en-US" sz="2400" i="1">
                <a:latin typeface="Times New Roman" pitchFamily="18" charset="0"/>
              </a:endParaRPr>
            </a:p>
          </p:txBody>
        </p:sp>
        <p:sp>
          <p:nvSpPr>
            <p:cNvPr id="12" name="Text Box 10"/>
            <p:cNvSpPr txBox="1">
              <a:spLocks noChangeArrowheads="1"/>
            </p:cNvSpPr>
            <p:nvPr/>
          </p:nvSpPr>
          <p:spPr bwMode="auto">
            <a:xfrm>
              <a:off x="96" y="1488"/>
              <a:ext cx="166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sz="2800">
                  <a:solidFill>
                    <a:schemeClr val="tx1"/>
                  </a:solidFill>
                  <a:latin typeface="Verdana" pitchFamily="34" charset="0"/>
                </a:defRPr>
              </a:lvl1pPr>
              <a:lvl2pPr marL="742950" indent="-285750" eaLnBrk="0" hangingPunct="0">
                <a:defRPr sz="2800">
                  <a:solidFill>
                    <a:schemeClr val="tx1"/>
                  </a:solidFill>
                  <a:latin typeface="Verdana" pitchFamily="34" charset="0"/>
                </a:defRPr>
              </a:lvl2pPr>
              <a:lvl3pPr marL="1143000" indent="-228600" eaLnBrk="0" hangingPunct="0">
                <a:defRPr sz="2800">
                  <a:solidFill>
                    <a:schemeClr val="tx1"/>
                  </a:solidFill>
                  <a:latin typeface="Verdana" pitchFamily="34" charset="0"/>
                </a:defRPr>
              </a:lvl3pPr>
              <a:lvl4pPr marL="1600200" indent="-228600" eaLnBrk="0" hangingPunct="0">
                <a:defRPr sz="2800">
                  <a:solidFill>
                    <a:schemeClr val="tx1"/>
                  </a:solidFill>
                  <a:latin typeface="Verdana" pitchFamily="34" charset="0"/>
                </a:defRPr>
              </a:lvl4pPr>
              <a:lvl5pPr marL="2057400" indent="-228600" eaLnBrk="0" hangingPunct="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algn="ctr"/>
              <a:r>
                <a:rPr lang="tr-TR" sz="1800" b="1" dirty="0">
                  <a:latin typeface="Times New Roman" pitchFamily="18" charset="0"/>
                </a:rPr>
                <a:t>O işi bizim çalışan</a:t>
              </a:r>
            </a:p>
            <a:p>
              <a:pPr algn="ctr"/>
              <a:r>
                <a:rPr lang="tr-TR" sz="1800" b="1" dirty="0">
                  <a:latin typeface="Times New Roman" pitchFamily="18" charset="0"/>
                </a:rPr>
                <a:t>değil, müteahhit yapıyor</a:t>
              </a:r>
              <a:r>
                <a:rPr lang="tr-TR" sz="1800" b="1" dirty="0">
                  <a:solidFill>
                    <a:srgbClr val="0000CC"/>
                  </a:solidFill>
                  <a:latin typeface="Times New Roman" pitchFamily="18" charset="0"/>
                </a:rPr>
                <a:t>.</a:t>
              </a:r>
            </a:p>
          </p:txBody>
        </p:sp>
        <p:sp>
          <p:nvSpPr>
            <p:cNvPr id="13" name="Freeform 11"/>
            <p:cNvSpPr>
              <a:spLocks/>
            </p:cNvSpPr>
            <p:nvPr/>
          </p:nvSpPr>
          <p:spPr bwMode="auto">
            <a:xfrm>
              <a:off x="1853" y="2547"/>
              <a:ext cx="11" cy="14"/>
            </a:xfrm>
            <a:custGeom>
              <a:avLst/>
              <a:gdLst>
                <a:gd name="T0" fmla="*/ 5 w 26"/>
                <a:gd name="T1" fmla="*/ 0 h 34"/>
                <a:gd name="T2" fmla="*/ 0 w 26"/>
                <a:gd name="T3" fmla="*/ 4 h 34"/>
                <a:gd name="T4" fmla="*/ 1 w 26"/>
                <a:gd name="T5" fmla="*/ 9 h 34"/>
                <a:gd name="T6" fmla="*/ 4 w 26"/>
                <a:gd name="T7" fmla="*/ 14 h 34"/>
                <a:gd name="T8" fmla="*/ 11 w 26"/>
                <a:gd name="T9" fmla="*/ 14 h 34"/>
                <a:gd name="T10" fmla="*/ 5 w 26"/>
                <a:gd name="T11" fmla="*/ 0 h 34"/>
                <a:gd name="T12" fmla="*/ 0 60000 65536"/>
                <a:gd name="T13" fmla="*/ 0 60000 65536"/>
                <a:gd name="T14" fmla="*/ 0 60000 65536"/>
                <a:gd name="T15" fmla="*/ 0 60000 65536"/>
                <a:gd name="T16" fmla="*/ 0 60000 65536"/>
                <a:gd name="T17" fmla="*/ 0 60000 65536"/>
                <a:gd name="T18" fmla="*/ 0 w 26"/>
                <a:gd name="T19" fmla="*/ 0 h 34"/>
                <a:gd name="T20" fmla="*/ 26 w 2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26" h="34">
                  <a:moveTo>
                    <a:pt x="12" y="0"/>
                  </a:moveTo>
                  <a:lnTo>
                    <a:pt x="0" y="9"/>
                  </a:lnTo>
                  <a:lnTo>
                    <a:pt x="2" y="23"/>
                  </a:lnTo>
                  <a:lnTo>
                    <a:pt x="10" y="34"/>
                  </a:lnTo>
                  <a:lnTo>
                    <a:pt x="26" y="34"/>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grpSp>
          <p:nvGrpSpPr>
            <p:cNvPr id="14" name="Group 12"/>
            <p:cNvGrpSpPr>
              <a:grpSpLocks/>
            </p:cNvGrpSpPr>
            <p:nvPr/>
          </p:nvGrpSpPr>
          <p:grpSpPr bwMode="auto">
            <a:xfrm>
              <a:off x="2160" y="2016"/>
              <a:ext cx="1748" cy="1485"/>
              <a:chOff x="2146" y="1791"/>
              <a:chExt cx="1748" cy="1485"/>
            </a:xfrm>
          </p:grpSpPr>
          <p:sp>
            <p:nvSpPr>
              <p:cNvPr id="22" name="Freeform 13"/>
              <p:cNvSpPr>
                <a:spLocks/>
              </p:cNvSpPr>
              <p:nvPr/>
            </p:nvSpPr>
            <p:spPr bwMode="auto">
              <a:xfrm>
                <a:off x="3366" y="3237"/>
                <a:ext cx="136" cy="18"/>
              </a:xfrm>
              <a:custGeom>
                <a:avLst/>
                <a:gdLst>
                  <a:gd name="T0" fmla="*/ 127 w 322"/>
                  <a:gd name="T1" fmla="*/ 2 h 43"/>
                  <a:gd name="T2" fmla="*/ 0 w 322"/>
                  <a:gd name="T3" fmla="*/ 0 h 43"/>
                  <a:gd name="T4" fmla="*/ 0 w 322"/>
                  <a:gd name="T5" fmla="*/ 15 h 43"/>
                  <a:gd name="T6" fmla="*/ 127 w 322"/>
                  <a:gd name="T7" fmla="*/ 17 h 43"/>
                  <a:gd name="T8" fmla="*/ 127 w 322"/>
                  <a:gd name="T9" fmla="*/ 18 h 43"/>
                  <a:gd name="T10" fmla="*/ 133 w 322"/>
                  <a:gd name="T11" fmla="*/ 15 h 43"/>
                  <a:gd name="T12" fmla="*/ 136 w 322"/>
                  <a:gd name="T13" fmla="*/ 10 h 43"/>
                  <a:gd name="T14" fmla="*/ 133 w 322"/>
                  <a:gd name="T15" fmla="*/ 4 h 43"/>
                  <a:gd name="T16" fmla="*/ 127 w 322"/>
                  <a:gd name="T17" fmla="*/ 1 h 43"/>
                  <a:gd name="T18" fmla="*/ 127 w 322"/>
                  <a:gd name="T19" fmla="*/ 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43"/>
                  <a:gd name="T32" fmla="*/ 322 w 322"/>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43">
                    <a:moveTo>
                      <a:pt x="301" y="4"/>
                    </a:moveTo>
                    <a:lnTo>
                      <a:pt x="0" y="0"/>
                    </a:lnTo>
                    <a:lnTo>
                      <a:pt x="0" y="37"/>
                    </a:lnTo>
                    <a:lnTo>
                      <a:pt x="301" y="41"/>
                    </a:lnTo>
                    <a:lnTo>
                      <a:pt x="301" y="43"/>
                    </a:lnTo>
                    <a:lnTo>
                      <a:pt x="316" y="37"/>
                    </a:lnTo>
                    <a:lnTo>
                      <a:pt x="322" y="23"/>
                    </a:lnTo>
                    <a:lnTo>
                      <a:pt x="316" y="10"/>
                    </a:lnTo>
                    <a:lnTo>
                      <a:pt x="301" y="2"/>
                    </a:lnTo>
                    <a:lnTo>
                      <a:pt x="30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23" name="Freeform 14"/>
              <p:cNvSpPr>
                <a:spLocks/>
              </p:cNvSpPr>
              <p:nvPr/>
            </p:nvSpPr>
            <p:spPr bwMode="auto">
              <a:xfrm>
                <a:off x="3493" y="3230"/>
                <a:ext cx="197" cy="24"/>
              </a:xfrm>
              <a:custGeom>
                <a:avLst/>
                <a:gdLst>
                  <a:gd name="T0" fmla="*/ 197 w 465"/>
                  <a:gd name="T1" fmla="*/ 7 h 58"/>
                  <a:gd name="T2" fmla="*/ 197 w 465"/>
                  <a:gd name="T3" fmla="*/ 0 h 58"/>
                  <a:gd name="T4" fmla="*/ 0 w 465"/>
                  <a:gd name="T5" fmla="*/ 9 h 58"/>
                  <a:gd name="T6" fmla="*/ 0 w 465"/>
                  <a:gd name="T7" fmla="*/ 24 h 58"/>
                  <a:gd name="T8" fmla="*/ 197 w 465"/>
                  <a:gd name="T9" fmla="*/ 14 h 58"/>
                  <a:gd name="T10" fmla="*/ 197 w 465"/>
                  <a:gd name="T11" fmla="*/ 7 h 58"/>
                  <a:gd name="T12" fmla="*/ 0 60000 65536"/>
                  <a:gd name="T13" fmla="*/ 0 60000 65536"/>
                  <a:gd name="T14" fmla="*/ 0 60000 65536"/>
                  <a:gd name="T15" fmla="*/ 0 60000 65536"/>
                  <a:gd name="T16" fmla="*/ 0 60000 65536"/>
                  <a:gd name="T17" fmla="*/ 0 60000 65536"/>
                  <a:gd name="T18" fmla="*/ 0 w 465"/>
                  <a:gd name="T19" fmla="*/ 0 h 58"/>
                  <a:gd name="T20" fmla="*/ 465 w 465"/>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465" h="58">
                    <a:moveTo>
                      <a:pt x="465" y="17"/>
                    </a:moveTo>
                    <a:lnTo>
                      <a:pt x="465" y="0"/>
                    </a:lnTo>
                    <a:lnTo>
                      <a:pt x="0" y="21"/>
                    </a:lnTo>
                    <a:lnTo>
                      <a:pt x="0" y="58"/>
                    </a:lnTo>
                    <a:lnTo>
                      <a:pt x="465" y="34"/>
                    </a:lnTo>
                    <a:lnTo>
                      <a:pt x="46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24" name="Freeform 15"/>
              <p:cNvSpPr>
                <a:spLocks/>
              </p:cNvSpPr>
              <p:nvPr/>
            </p:nvSpPr>
            <p:spPr bwMode="auto">
              <a:xfrm>
                <a:off x="3690" y="3230"/>
                <a:ext cx="7" cy="14"/>
              </a:xfrm>
              <a:custGeom>
                <a:avLst/>
                <a:gdLst>
                  <a:gd name="T0" fmla="*/ 0 w 18"/>
                  <a:gd name="T1" fmla="*/ 14 h 34"/>
                  <a:gd name="T2" fmla="*/ 5 w 18"/>
                  <a:gd name="T3" fmla="*/ 12 h 34"/>
                  <a:gd name="T4" fmla="*/ 7 w 18"/>
                  <a:gd name="T5" fmla="*/ 7 h 34"/>
                  <a:gd name="T6" fmla="*/ 5 w 18"/>
                  <a:gd name="T7" fmla="*/ 1 h 34"/>
                  <a:gd name="T8" fmla="*/ 0 w 18"/>
                  <a:gd name="T9" fmla="*/ 0 h 34"/>
                  <a:gd name="T10" fmla="*/ 0 w 18"/>
                  <a:gd name="T11" fmla="*/ 14 h 34"/>
                  <a:gd name="T12" fmla="*/ 0 60000 65536"/>
                  <a:gd name="T13" fmla="*/ 0 60000 65536"/>
                  <a:gd name="T14" fmla="*/ 0 60000 65536"/>
                  <a:gd name="T15" fmla="*/ 0 60000 65536"/>
                  <a:gd name="T16" fmla="*/ 0 60000 65536"/>
                  <a:gd name="T17" fmla="*/ 0 60000 65536"/>
                  <a:gd name="T18" fmla="*/ 0 w 18"/>
                  <a:gd name="T19" fmla="*/ 0 h 34"/>
                  <a:gd name="T20" fmla="*/ 18 w 18"/>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8" h="34">
                    <a:moveTo>
                      <a:pt x="0" y="34"/>
                    </a:moveTo>
                    <a:lnTo>
                      <a:pt x="14" y="29"/>
                    </a:lnTo>
                    <a:lnTo>
                      <a:pt x="18" y="17"/>
                    </a:lnTo>
                    <a:lnTo>
                      <a:pt x="14" y="3"/>
                    </a:lnTo>
                    <a:lnTo>
                      <a:pt x="0" y="0"/>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25" name="Freeform 16"/>
              <p:cNvSpPr>
                <a:spLocks/>
              </p:cNvSpPr>
              <p:nvPr/>
            </p:nvSpPr>
            <p:spPr bwMode="auto">
              <a:xfrm>
                <a:off x="3179" y="3243"/>
                <a:ext cx="8" cy="16"/>
              </a:xfrm>
              <a:custGeom>
                <a:avLst/>
                <a:gdLst>
                  <a:gd name="T0" fmla="*/ 2 w 20"/>
                  <a:gd name="T1" fmla="*/ 16 h 37"/>
                  <a:gd name="T2" fmla="*/ 6 w 20"/>
                  <a:gd name="T3" fmla="*/ 13 h 37"/>
                  <a:gd name="T4" fmla="*/ 8 w 20"/>
                  <a:gd name="T5" fmla="*/ 7 h 37"/>
                  <a:gd name="T6" fmla="*/ 6 w 20"/>
                  <a:gd name="T7" fmla="*/ 2 h 37"/>
                  <a:gd name="T8" fmla="*/ 0 w 20"/>
                  <a:gd name="T9" fmla="*/ 0 h 37"/>
                  <a:gd name="T10" fmla="*/ 2 w 20"/>
                  <a:gd name="T11" fmla="*/ 16 h 37"/>
                  <a:gd name="T12" fmla="*/ 0 60000 65536"/>
                  <a:gd name="T13" fmla="*/ 0 60000 65536"/>
                  <a:gd name="T14" fmla="*/ 0 60000 65536"/>
                  <a:gd name="T15" fmla="*/ 0 60000 65536"/>
                  <a:gd name="T16" fmla="*/ 0 60000 65536"/>
                  <a:gd name="T17" fmla="*/ 0 60000 65536"/>
                  <a:gd name="T18" fmla="*/ 0 w 20"/>
                  <a:gd name="T19" fmla="*/ 0 h 37"/>
                  <a:gd name="T20" fmla="*/ 20 w 20"/>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0" h="37">
                    <a:moveTo>
                      <a:pt x="4" y="37"/>
                    </a:moveTo>
                    <a:lnTo>
                      <a:pt x="16" y="30"/>
                    </a:lnTo>
                    <a:lnTo>
                      <a:pt x="20" y="16"/>
                    </a:lnTo>
                    <a:lnTo>
                      <a:pt x="14" y="4"/>
                    </a:lnTo>
                    <a:lnTo>
                      <a:pt x="0" y="0"/>
                    </a:lnTo>
                    <a:lnTo>
                      <a:pt x="4"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26" name="Freeform 17"/>
              <p:cNvSpPr>
                <a:spLocks/>
              </p:cNvSpPr>
              <p:nvPr/>
            </p:nvSpPr>
            <p:spPr bwMode="auto">
              <a:xfrm>
                <a:off x="3058" y="3243"/>
                <a:ext cx="123" cy="25"/>
              </a:xfrm>
              <a:custGeom>
                <a:avLst/>
                <a:gdLst>
                  <a:gd name="T0" fmla="*/ 0 w 289"/>
                  <a:gd name="T1" fmla="*/ 23 h 61"/>
                  <a:gd name="T2" fmla="*/ 17 w 289"/>
                  <a:gd name="T3" fmla="*/ 25 h 61"/>
                  <a:gd name="T4" fmla="*/ 36 w 289"/>
                  <a:gd name="T5" fmla="*/ 25 h 61"/>
                  <a:gd name="T6" fmla="*/ 56 w 289"/>
                  <a:gd name="T7" fmla="*/ 23 h 61"/>
                  <a:gd name="T8" fmla="*/ 77 w 289"/>
                  <a:gd name="T9" fmla="*/ 21 h 61"/>
                  <a:gd name="T10" fmla="*/ 94 w 289"/>
                  <a:gd name="T11" fmla="*/ 19 h 61"/>
                  <a:gd name="T12" fmla="*/ 110 w 289"/>
                  <a:gd name="T13" fmla="*/ 17 h 61"/>
                  <a:gd name="T14" fmla="*/ 119 w 289"/>
                  <a:gd name="T15" fmla="*/ 16 h 61"/>
                  <a:gd name="T16" fmla="*/ 123 w 289"/>
                  <a:gd name="T17" fmla="*/ 15 h 61"/>
                  <a:gd name="T18" fmla="*/ 121 w 289"/>
                  <a:gd name="T19" fmla="*/ 0 h 61"/>
                  <a:gd name="T20" fmla="*/ 117 w 289"/>
                  <a:gd name="T21" fmla="*/ 1 h 61"/>
                  <a:gd name="T22" fmla="*/ 107 w 289"/>
                  <a:gd name="T23" fmla="*/ 2 h 61"/>
                  <a:gd name="T24" fmla="*/ 92 w 289"/>
                  <a:gd name="T25" fmla="*/ 4 h 61"/>
                  <a:gd name="T26" fmla="*/ 75 w 289"/>
                  <a:gd name="T27" fmla="*/ 6 h 61"/>
                  <a:gd name="T28" fmla="*/ 54 w 289"/>
                  <a:gd name="T29" fmla="*/ 7 h 61"/>
                  <a:gd name="T30" fmla="*/ 36 w 289"/>
                  <a:gd name="T31" fmla="*/ 7 h 61"/>
                  <a:gd name="T32" fmla="*/ 17 w 289"/>
                  <a:gd name="T33" fmla="*/ 7 h 61"/>
                  <a:gd name="T34" fmla="*/ 3 w 289"/>
                  <a:gd name="T35" fmla="*/ 7 h 61"/>
                  <a:gd name="T36" fmla="*/ 0 w 289"/>
                  <a:gd name="T37" fmla="*/ 23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9"/>
                  <a:gd name="T58" fmla="*/ 0 h 61"/>
                  <a:gd name="T59" fmla="*/ 289 w 289"/>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9" h="61">
                    <a:moveTo>
                      <a:pt x="0" y="55"/>
                    </a:moveTo>
                    <a:lnTo>
                      <a:pt x="39" y="61"/>
                    </a:lnTo>
                    <a:lnTo>
                      <a:pt x="85" y="61"/>
                    </a:lnTo>
                    <a:lnTo>
                      <a:pt x="132" y="55"/>
                    </a:lnTo>
                    <a:lnTo>
                      <a:pt x="180" y="51"/>
                    </a:lnTo>
                    <a:lnTo>
                      <a:pt x="221" y="47"/>
                    </a:lnTo>
                    <a:lnTo>
                      <a:pt x="258" y="41"/>
                    </a:lnTo>
                    <a:lnTo>
                      <a:pt x="279" y="39"/>
                    </a:lnTo>
                    <a:lnTo>
                      <a:pt x="289" y="37"/>
                    </a:lnTo>
                    <a:lnTo>
                      <a:pt x="285" y="0"/>
                    </a:lnTo>
                    <a:lnTo>
                      <a:pt x="275" y="2"/>
                    </a:lnTo>
                    <a:lnTo>
                      <a:pt x="252" y="4"/>
                    </a:lnTo>
                    <a:lnTo>
                      <a:pt x="217" y="10"/>
                    </a:lnTo>
                    <a:lnTo>
                      <a:pt x="177" y="14"/>
                    </a:lnTo>
                    <a:lnTo>
                      <a:pt x="128" y="18"/>
                    </a:lnTo>
                    <a:lnTo>
                      <a:pt x="85" y="18"/>
                    </a:lnTo>
                    <a:lnTo>
                      <a:pt x="39" y="18"/>
                    </a:lnTo>
                    <a:lnTo>
                      <a:pt x="6" y="18"/>
                    </a:lnTo>
                    <a:lnTo>
                      <a:pt x="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27" name="Freeform 18"/>
              <p:cNvSpPr>
                <a:spLocks/>
              </p:cNvSpPr>
              <p:nvPr/>
            </p:nvSpPr>
            <p:spPr bwMode="auto">
              <a:xfrm>
                <a:off x="2906" y="3249"/>
                <a:ext cx="155" cy="20"/>
              </a:xfrm>
              <a:custGeom>
                <a:avLst/>
                <a:gdLst>
                  <a:gd name="T0" fmla="*/ 0 w 367"/>
                  <a:gd name="T1" fmla="*/ 19 h 50"/>
                  <a:gd name="T2" fmla="*/ 14 w 367"/>
                  <a:gd name="T3" fmla="*/ 20 h 50"/>
                  <a:gd name="T4" fmla="*/ 27 w 367"/>
                  <a:gd name="T5" fmla="*/ 20 h 50"/>
                  <a:gd name="T6" fmla="*/ 39 w 367"/>
                  <a:gd name="T7" fmla="*/ 20 h 50"/>
                  <a:gd name="T8" fmla="*/ 49 w 367"/>
                  <a:gd name="T9" fmla="*/ 20 h 50"/>
                  <a:gd name="T10" fmla="*/ 62 w 367"/>
                  <a:gd name="T11" fmla="*/ 20 h 50"/>
                  <a:gd name="T12" fmla="*/ 71 w 367"/>
                  <a:gd name="T13" fmla="*/ 20 h 50"/>
                  <a:gd name="T14" fmla="*/ 81 w 367"/>
                  <a:gd name="T15" fmla="*/ 20 h 50"/>
                  <a:gd name="T16" fmla="*/ 92 w 367"/>
                  <a:gd name="T17" fmla="*/ 18 h 50"/>
                  <a:gd name="T18" fmla="*/ 100 w 367"/>
                  <a:gd name="T19" fmla="*/ 18 h 50"/>
                  <a:gd name="T20" fmla="*/ 109 w 367"/>
                  <a:gd name="T21" fmla="*/ 18 h 50"/>
                  <a:gd name="T22" fmla="*/ 117 w 367"/>
                  <a:gd name="T23" fmla="*/ 16 h 50"/>
                  <a:gd name="T24" fmla="*/ 124 w 367"/>
                  <a:gd name="T25" fmla="*/ 16 h 50"/>
                  <a:gd name="T26" fmla="*/ 132 w 367"/>
                  <a:gd name="T27" fmla="*/ 16 h 50"/>
                  <a:gd name="T28" fmla="*/ 139 w 367"/>
                  <a:gd name="T29" fmla="*/ 16 h 50"/>
                  <a:gd name="T30" fmla="*/ 146 w 367"/>
                  <a:gd name="T31" fmla="*/ 16 h 50"/>
                  <a:gd name="T32" fmla="*/ 152 w 367"/>
                  <a:gd name="T33" fmla="*/ 16 h 50"/>
                  <a:gd name="T34" fmla="*/ 155 w 367"/>
                  <a:gd name="T35" fmla="*/ 2 h 50"/>
                  <a:gd name="T36" fmla="*/ 148 w 367"/>
                  <a:gd name="T37" fmla="*/ 1 h 50"/>
                  <a:gd name="T38" fmla="*/ 139 w 367"/>
                  <a:gd name="T39" fmla="*/ 0 h 50"/>
                  <a:gd name="T40" fmla="*/ 132 w 367"/>
                  <a:gd name="T41" fmla="*/ 0 h 50"/>
                  <a:gd name="T42" fmla="*/ 124 w 367"/>
                  <a:gd name="T43" fmla="*/ 0 h 50"/>
                  <a:gd name="T44" fmla="*/ 117 w 367"/>
                  <a:gd name="T45" fmla="*/ 0 h 50"/>
                  <a:gd name="T46" fmla="*/ 109 w 367"/>
                  <a:gd name="T47" fmla="*/ 1 h 50"/>
                  <a:gd name="T48" fmla="*/ 100 w 367"/>
                  <a:gd name="T49" fmla="*/ 1 h 50"/>
                  <a:gd name="T50" fmla="*/ 90 w 367"/>
                  <a:gd name="T51" fmla="*/ 3 h 50"/>
                  <a:gd name="T52" fmla="*/ 81 w 367"/>
                  <a:gd name="T53" fmla="*/ 3 h 50"/>
                  <a:gd name="T54" fmla="*/ 71 w 367"/>
                  <a:gd name="T55" fmla="*/ 3 h 50"/>
                  <a:gd name="T56" fmla="*/ 62 w 367"/>
                  <a:gd name="T57" fmla="*/ 4 h 50"/>
                  <a:gd name="T58" fmla="*/ 49 w 367"/>
                  <a:gd name="T59" fmla="*/ 4 h 50"/>
                  <a:gd name="T60" fmla="*/ 39 w 367"/>
                  <a:gd name="T61" fmla="*/ 4 h 50"/>
                  <a:gd name="T62" fmla="*/ 27 w 367"/>
                  <a:gd name="T63" fmla="*/ 4 h 50"/>
                  <a:gd name="T64" fmla="*/ 14 w 367"/>
                  <a:gd name="T65" fmla="*/ 4 h 50"/>
                  <a:gd name="T66" fmla="*/ 3 w 367"/>
                  <a:gd name="T67" fmla="*/ 4 h 50"/>
                  <a:gd name="T68" fmla="*/ 0 w 367"/>
                  <a:gd name="T69" fmla="*/ 19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7"/>
                  <a:gd name="T106" fmla="*/ 0 h 50"/>
                  <a:gd name="T107" fmla="*/ 367 w 367"/>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7" h="50">
                    <a:moveTo>
                      <a:pt x="0" y="47"/>
                    </a:moveTo>
                    <a:lnTo>
                      <a:pt x="33" y="50"/>
                    </a:lnTo>
                    <a:lnTo>
                      <a:pt x="63" y="50"/>
                    </a:lnTo>
                    <a:lnTo>
                      <a:pt x="92" y="50"/>
                    </a:lnTo>
                    <a:lnTo>
                      <a:pt x="117" y="50"/>
                    </a:lnTo>
                    <a:lnTo>
                      <a:pt x="146" y="50"/>
                    </a:lnTo>
                    <a:lnTo>
                      <a:pt x="169" y="49"/>
                    </a:lnTo>
                    <a:lnTo>
                      <a:pt x="192" y="49"/>
                    </a:lnTo>
                    <a:lnTo>
                      <a:pt x="218" y="45"/>
                    </a:lnTo>
                    <a:lnTo>
                      <a:pt x="237" y="45"/>
                    </a:lnTo>
                    <a:lnTo>
                      <a:pt x="258" y="45"/>
                    </a:lnTo>
                    <a:lnTo>
                      <a:pt x="276" y="41"/>
                    </a:lnTo>
                    <a:lnTo>
                      <a:pt x="293" y="41"/>
                    </a:lnTo>
                    <a:lnTo>
                      <a:pt x="313" y="41"/>
                    </a:lnTo>
                    <a:lnTo>
                      <a:pt x="330" y="41"/>
                    </a:lnTo>
                    <a:lnTo>
                      <a:pt x="346" y="39"/>
                    </a:lnTo>
                    <a:lnTo>
                      <a:pt x="361" y="41"/>
                    </a:lnTo>
                    <a:lnTo>
                      <a:pt x="367" y="4"/>
                    </a:lnTo>
                    <a:lnTo>
                      <a:pt x="351" y="2"/>
                    </a:lnTo>
                    <a:lnTo>
                      <a:pt x="330" y="0"/>
                    </a:lnTo>
                    <a:lnTo>
                      <a:pt x="313" y="0"/>
                    </a:lnTo>
                    <a:lnTo>
                      <a:pt x="293" y="0"/>
                    </a:lnTo>
                    <a:lnTo>
                      <a:pt x="276" y="0"/>
                    </a:lnTo>
                    <a:lnTo>
                      <a:pt x="258" y="2"/>
                    </a:lnTo>
                    <a:lnTo>
                      <a:pt x="237" y="2"/>
                    </a:lnTo>
                    <a:lnTo>
                      <a:pt x="212" y="8"/>
                    </a:lnTo>
                    <a:lnTo>
                      <a:pt x="192" y="8"/>
                    </a:lnTo>
                    <a:lnTo>
                      <a:pt x="169" y="8"/>
                    </a:lnTo>
                    <a:lnTo>
                      <a:pt x="146" y="10"/>
                    </a:lnTo>
                    <a:lnTo>
                      <a:pt x="117" y="10"/>
                    </a:lnTo>
                    <a:lnTo>
                      <a:pt x="92" y="10"/>
                    </a:lnTo>
                    <a:lnTo>
                      <a:pt x="63" y="10"/>
                    </a:lnTo>
                    <a:lnTo>
                      <a:pt x="33" y="10"/>
                    </a:lnTo>
                    <a:lnTo>
                      <a:pt x="6" y="10"/>
                    </a:lnTo>
                    <a:lnTo>
                      <a:pt x="0"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28" name="Freeform 19"/>
              <p:cNvSpPr>
                <a:spLocks/>
              </p:cNvSpPr>
              <p:nvPr/>
            </p:nvSpPr>
            <p:spPr bwMode="auto">
              <a:xfrm>
                <a:off x="2734" y="3243"/>
                <a:ext cx="175" cy="25"/>
              </a:xfrm>
              <a:custGeom>
                <a:avLst/>
                <a:gdLst>
                  <a:gd name="T0" fmla="*/ 0 w 413"/>
                  <a:gd name="T1" fmla="*/ 15 h 61"/>
                  <a:gd name="T2" fmla="*/ 7 w 413"/>
                  <a:gd name="T3" fmla="*/ 17 h 61"/>
                  <a:gd name="T4" fmla="*/ 15 w 413"/>
                  <a:gd name="T5" fmla="*/ 18 h 61"/>
                  <a:gd name="T6" fmla="*/ 22 w 413"/>
                  <a:gd name="T7" fmla="*/ 19 h 61"/>
                  <a:gd name="T8" fmla="*/ 31 w 413"/>
                  <a:gd name="T9" fmla="*/ 20 h 61"/>
                  <a:gd name="T10" fmla="*/ 42 w 413"/>
                  <a:gd name="T11" fmla="*/ 22 h 61"/>
                  <a:gd name="T12" fmla="*/ 51 w 413"/>
                  <a:gd name="T13" fmla="*/ 22 h 61"/>
                  <a:gd name="T14" fmla="*/ 62 w 413"/>
                  <a:gd name="T15" fmla="*/ 23 h 61"/>
                  <a:gd name="T16" fmla="*/ 73 w 413"/>
                  <a:gd name="T17" fmla="*/ 23 h 61"/>
                  <a:gd name="T18" fmla="*/ 85 w 413"/>
                  <a:gd name="T19" fmla="*/ 23 h 61"/>
                  <a:gd name="T20" fmla="*/ 97 w 413"/>
                  <a:gd name="T21" fmla="*/ 23 h 61"/>
                  <a:gd name="T22" fmla="*/ 108 w 413"/>
                  <a:gd name="T23" fmla="*/ 23 h 61"/>
                  <a:gd name="T24" fmla="*/ 122 w 413"/>
                  <a:gd name="T25" fmla="*/ 24 h 61"/>
                  <a:gd name="T26" fmla="*/ 135 w 413"/>
                  <a:gd name="T27" fmla="*/ 24 h 61"/>
                  <a:gd name="T28" fmla="*/ 148 w 413"/>
                  <a:gd name="T29" fmla="*/ 25 h 61"/>
                  <a:gd name="T30" fmla="*/ 160 w 413"/>
                  <a:gd name="T31" fmla="*/ 25 h 61"/>
                  <a:gd name="T32" fmla="*/ 172 w 413"/>
                  <a:gd name="T33" fmla="*/ 25 h 61"/>
                  <a:gd name="T34" fmla="*/ 175 w 413"/>
                  <a:gd name="T35" fmla="*/ 10 h 61"/>
                  <a:gd name="T36" fmla="*/ 160 w 413"/>
                  <a:gd name="T37" fmla="*/ 7 h 61"/>
                  <a:gd name="T38" fmla="*/ 148 w 413"/>
                  <a:gd name="T39" fmla="*/ 7 h 61"/>
                  <a:gd name="T40" fmla="*/ 135 w 413"/>
                  <a:gd name="T41" fmla="*/ 7 h 61"/>
                  <a:gd name="T42" fmla="*/ 122 w 413"/>
                  <a:gd name="T43" fmla="*/ 7 h 61"/>
                  <a:gd name="T44" fmla="*/ 108 w 413"/>
                  <a:gd name="T45" fmla="*/ 6 h 61"/>
                  <a:gd name="T46" fmla="*/ 97 w 413"/>
                  <a:gd name="T47" fmla="*/ 6 h 61"/>
                  <a:gd name="T48" fmla="*/ 85 w 413"/>
                  <a:gd name="T49" fmla="*/ 6 h 61"/>
                  <a:gd name="T50" fmla="*/ 73 w 413"/>
                  <a:gd name="T51" fmla="*/ 6 h 61"/>
                  <a:gd name="T52" fmla="*/ 62 w 413"/>
                  <a:gd name="T53" fmla="*/ 6 h 61"/>
                  <a:gd name="T54" fmla="*/ 51 w 413"/>
                  <a:gd name="T55" fmla="*/ 5 h 61"/>
                  <a:gd name="T56" fmla="*/ 42 w 413"/>
                  <a:gd name="T57" fmla="*/ 5 h 61"/>
                  <a:gd name="T58" fmla="*/ 33 w 413"/>
                  <a:gd name="T59" fmla="*/ 5 h 61"/>
                  <a:gd name="T60" fmla="*/ 24 w 413"/>
                  <a:gd name="T61" fmla="*/ 4 h 61"/>
                  <a:gd name="T62" fmla="*/ 17 w 413"/>
                  <a:gd name="T63" fmla="*/ 3 h 61"/>
                  <a:gd name="T64" fmla="*/ 11 w 413"/>
                  <a:gd name="T65" fmla="*/ 2 h 61"/>
                  <a:gd name="T66" fmla="*/ 6 w 413"/>
                  <a:gd name="T67" fmla="*/ 0 h 61"/>
                  <a:gd name="T68" fmla="*/ 0 w 413"/>
                  <a:gd name="T69" fmla="*/ 15 h 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3"/>
                  <a:gd name="T106" fmla="*/ 0 h 61"/>
                  <a:gd name="T107" fmla="*/ 413 w 413"/>
                  <a:gd name="T108" fmla="*/ 61 h 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3" h="61">
                    <a:moveTo>
                      <a:pt x="0" y="37"/>
                    </a:moveTo>
                    <a:lnTo>
                      <a:pt x="16" y="41"/>
                    </a:lnTo>
                    <a:lnTo>
                      <a:pt x="35" y="43"/>
                    </a:lnTo>
                    <a:lnTo>
                      <a:pt x="53" y="47"/>
                    </a:lnTo>
                    <a:lnTo>
                      <a:pt x="74" y="49"/>
                    </a:lnTo>
                    <a:lnTo>
                      <a:pt x="99" y="53"/>
                    </a:lnTo>
                    <a:lnTo>
                      <a:pt x="121" y="53"/>
                    </a:lnTo>
                    <a:lnTo>
                      <a:pt x="146" y="55"/>
                    </a:lnTo>
                    <a:lnTo>
                      <a:pt x="173" y="55"/>
                    </a:lnTo>
                    <a:lnTo>
                      <a:pt x="200" y="55"/>
                    </a:lnTo>
                    <a:lnTo>
                      <a:pt x="229" y="55"/>
                    </a:lnTo>
                    <a:lnTo>
                      <a:pt x="256" y="55"/>
                    </a:lnTo>
                    <a:lnTo>
                      <a:pt x="287" y="59"/>
                    </a:lnTo>
                    <a:lnTo>
                      <a:pt x="318" y="59"/>
                    </a:lnTo>
                    <a:lnTo>
                      <a:pt x="349" y="61"/>
                    </a:lnTo>
                    <a:lnTo>
                      <a:pt x="378" y="61"/>
                    </a:lnTo>
                    <a:lnTo>
                      <a:pt x="407" y="61"/>
                    </a:lnTo>
                    <a:lnTo>
                      <a:pt x="413" y="24"/>
                    </a:lnTo>
                    <a:lnTo>
                      <a:pt x="378" y="18"/>
                    </a:lnTo>
                    <a:lnTo>
                      <a:pt x="349" y="18"/>
                    </a:lnTo>
                    <a:lnTo>
                      <a:pt x="318" y="16"/>
                    </a:lnTo>
                    <a:lnTo>
                      <a:pt x="287" y="16"/>
                    </a:lnTo>
                    <a:lnTo>
                      <a:pt x="256" y="14"/>
                    </a:lnTo>
                    <a:lnTo>
                      <a:pt x="229" y="14"/>
                    </a:lnTo>
                    <a:lnTo>
                      <a:pt x="200" y="14"/>
                    </a:lnTo>
                    <a:lnTo>
                      <a:pt x="173" y="14"/>
                    </a:lnTo>
                    <a:lnTo>
                      <a:pt x="146" y="14"/>
                    </a:lnTo>
                    <a:lnTo>
                      <a:pt x="121" y="12"/>
                    </a:lnTo>
                    <a:lnTo>
                      <a:pt x="99" y="12"/>
                    </a:lnTo>
                    <a:lnTo>
                      <a:pt x="78" y="12"/>
                    </a:lnTo>
                    <a:lnTo>
                      <a:pt x="57" y="10"/>
                    </a:lnTo>
                    <a:lnTo>
                      <a:pt x="39" y="8"/>
                    </a:lnTo>
                    <a:lnTo>
                      <a:pt x="25" y="4"/>
                    </a:lnTo>
                    <a:lnTo>
                      <a:pt x="14" y="0"/>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29" name="Freeform 20"/>
              <p:cNvSpPr>
                <a:spLocks/>
              </p:cNvSpPr>
              <p:nvPr/>
            </p:nvSpPr>
            <p:spPr bwMode="auto">
              <a:xfrm>
                <a:off x="2665" y="3238"/>
                <a:ext cx="75" cy="21"/>
              </a:xfrm>
              <a:custGeom>
                <a:avLst/>
                <a:gdLst>
                  <a:gd name="T0" fmla="*/ 0 w 177"/>
                  <a:gd name="T1" fmla="*/ 16 h 48"/>
                  <a:gd name="T2" fmla="*/ 11 w 177"/>
                  <a:gd name="T3" fmla="*/ 19 h 48"/>
                  <a:gd name="T4" fmla="*/ 22 w 177"/>
                  <a:gd name="T5" fmla="*/ 21 h 48"/>
                  <a:gd name="T6" fmla="*/ 31 w 177"/>
                  <a:gd name="T7" fmla="*/ 19 h 48"/>
                  <a:gd name="T8" fmla="*/ 38 w 177"/>
                  <a:gd name="T9" fmla="*/ 18 h 48"/>
                  <a:gd name="T10" fmla="*/ 45 w 177"/>
                  <a:gd name="T11" fmla="*/ 18 h 48"/>
                  <a:gd name="T12" fmla="*/ 53 w 177"/>
                  <a:gd name="T13" fmla="*/ 18 h 48"/>
                  <a:gd name="T14" fmla="*/ 61 w 177"/>
                  <a:gd name="T15" fmla="*/ 18 h 48"/>
                  <a:gd name="T16" fmla="*/ 69 w 177"/>
                  <a:gd name="T17" fmla="*/ 21 h 48"/>
                  <a:gd name="T18" fmla="*/ 75 w 177"/>
                  <a:gd name="T19" fmla="*/ 5 h 48"/>
                  <a:gd name="T20" fmla="*/ 64 w 177"/>
                  <a:gd name="T21" fmla="*/ 3 h 48"/>
                  <a:gd name="T22" fmla="*/ 53 w 177"/>
                  <a:gd name="T23" fmla="*/ 0 h 48"/>
                  <a:gd name="T24" fmla="*/ 45 w 177"/>
                  <a:gd name="T25" fmla="*/ 3 h 48"/>
                  <a:gd name="T26" fmla="*/ 38 w 177"/>
                  <a:gd name="T27" fmla="*/ 3 h 48"/>
                  <a:gd name="T28" fmla="*/ 29 w 177"/>
                  <a:gd name="T29" fmla="*/ 4 h 48"/>
                  <a:gd name="T30" fmla="*/ 22 w 177"/>
                  <a:gd name="T31" fmla="*/ 4 h 48"/>
                  <a:gd name="T32" fmla="*/ 14 w 177"/>
                  <a:gd name="T33" fmla="*/ 4 h 48"/>
                  <a:gd name="T34" fmla="*/ 6 w 177"/>
                  <a:gd name="T35" fmla="*/ 0 h 48"/>
                  <a:gd name="T36" fmla="*/ 0 w 177"/>
                  <a:gd name="T37" fmla="*/ 16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
                  <a:gd name="T58" fmla="*/ 0 h 48"/>
                  <a:gd name="T59" fmla="*/ 177 w 177"/>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 h="48">
                    <a:moveTo>
                      <a:pt x="0" y="37"/>
                    </a:moveTo>
                    <a:lnTo>
                      <a:pt x="26" y="44"/>
                    </a:lnTo>
                    <a:lnTo>
                      <a:pt x="53" y="48"/>
                    </a:lnTo>
                    <a:lnTo>
                      <a:pt x="72" y="44"/>
                    </a:lnTo>
                    <a:lnTo>
                      <a:pt x="90" y="41"/>
                    </a:lnTo>
                    <a:lnTo>
                      <a:pt x="107" y="41"/>
                    </a:lnTo>
                    <a:lnTo>
                      <a:pt x="125" y="41"/>
                    </a:lnTo>
                    <a:lnTo>
                      <a:pt x="144" y="41"/>
                    </a:lnTo>
                    <a:lnTo>
                      <a:pt x="163" y="48"/>
                    </a:lnTo>
                    <a:lnTo>
                      <a:pt x="177" y="11"/>
                    </a:lnTo>
                    <a:lnTo>
                      <a:pt x="152" y="6"/>
                    </a:lnTo>
                    <a:lnTo>
                      <a:pt x="125" y="0"/>
                    </a:lnTo>
                    <a:lnTo>
                      <a:pt x="107" y="6"/>
                    </a:lnTo>
                    <a:lnTo>
                      <a:pt x="90" y="6"/>
                    </a:lnTo>
                    <a:lnTo>
                      <a:pt x="68" y="8"/>
                    </a:lnTo>
                    <a:lnTo>
                      <a:pt x="53" y="8"/>
                    </a:lnTo>
                    <a:lnTo>
                      <a:pt x="33" y="8"/>
                    </a:lnTo>
                    <a:lnTo>
                      <a:pt x="14" y="0"/>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0" name="Freeform 21"/>
              <p:cNvSpPr>
                <a:spLocks/>
              </p:cNvSpPr>
              <p:nvPr/>
            </p:nvSpPr>
            <p:spPr bwMode="auto">
              <a:xfrm>
                <a:off x="2552" y="3228"/>
                <a:ext cx="118" cy="26"/>
              </a:xfrm>
              <a:custGeom>
                <a:avLst/>
                <a:gdLst>
                  <a:gd name="T0" fmla="*/ 2 w 281"/>
                  <a:gd name="T1" fmla="*/ 24 h 64"/>
                  <a:gd name="T2" fmla="*/ 37 w 281"/>
                  <a:gd name="T3" fmla="*/ 19 h 64"/>
                  <a:gd name="T4" fmla="*/ 60 w 281"/>
                  <a:gd name="T5" fmla="*/ 17 h 64"/>
                  <a:gd name="T6" fmla="*/ 75 w 281"/>
                  <a:gd name="T7" fmla="*/ 16 h 64"/>
                  <a:gd name="T8" fmla="*/ 85 w 281"/>
                  <a:gd name="T9" fmla="*/ 16 h 64"/>
                  <a:gd name="T10" fmla="*/ 92 w 281"/>
                  <a:gd name="T11" fmla="*/ 17 h 64"/>
                  <a:gd name="T12" fmla="*/ 97 w 281"/>
                  <a:gd name="T13" fmla="*/ 19 h 64"/>
                  <a:gd name="T14" fmla="*/ 104 w 281"/>
                  <a:gd name="T15" fmla="*/ 22 h 64"/>
                  <a:gd name="T16" fmla="*/ 112 w 281"/>
                  <a:gd name="T17" fmla="*/ 26 h 64"/>
                  <a:gd name="T18" fmla="*/ 118 w 281"/>
                  <a:gd name="T19" fmla="*/ 11 h 64"/>
                  <a:gd name="T20" fmla="*/ 110 w 281"/>
                  <a:gd name="T21" fmla="*/ 7 h 64"/>
                  <a:gd name="T22" fmla="*/ 102 w 281"/>
                  <a:gd name="T23" fmla="*/ 4 h 64"/>
                  <a:gd name="T24" fmla="*/ 96 w 281"/>
                  <a:gd name="T25" fmla="*/ 3 h 64"/>
                  <a:gd name="T26" fmla="*/ 88 w 281"/>
                  <a:gd name="T27" fmla="*/ 2 h 64"/>
                  <a:gd name="T28" fmla="*/ 75 w 281"/>
                  <a:gd name="T29" fmla="*/ 0 h 64"/>
                  <a:gd name="T30" fmla="*/ 58 w 281"/>
                  <a:gd name="T31" fmla="*/ 3 h 64"/>
                  <a:gd name="T32" fmla="*/ 34 w 281"/>
                  <a:gd name="T33" fmla="*/ 4 h 64"/>
                  <a:gd name="T34" fmla="*/ 0 w 281"/>
                  <a:gd name="T35" fmla="*/ 9 h 64"/>
                  <a:gd name="T36" fmla="*/ 2 w 281"/>
                  <a:gd name="T37" fmla="*/ 24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1"/>
                  <a:gd name="T58" fmla="*/ 0 h 64"/>
                  <a:gd name="T59" fmla="*/ 281 w 281"/>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1" h="64">
                    <a:moveTo>
                      <a:pt x="4" y="60"/>
                    </a:moveTo>
                    <a:lnTo>
                      <a:pt x="87" y="48"/>
                    </a:lnTo>
                    <a:lnTo>
                      <a:pt x="143" y="42"/>
                    </a:lnTo>
                    <a:lnTo>
                      <a:pt x="178" y="40"/>
                    </a:lnTo>
                    <a:lnTo>
                      <a:pt x="203" y="40"/>
                    </a:lnTo>
                    <a:lnTo>
                      <a:pt x="219" y="42"/>
                    </a:lnTo>
                    <a:lnTo>
                      <a:pt x="231" y="48"/>
                    </a:lnTo>
                    <a:lnTo>
                      <a:pt x="248" y="54"/>
                    </a:lnTo>
                    <a:lnTo>
                      <a:pt x="267" y="64"/>
                    </a:lnTo>
                    <a:lnTo>
                      <a:pt x="281" y="27"/>
                    </a:lnTo>
                    <a:lnTo>
                      <a:pt x="262" y="17"/>
                    </a:lnTo>
                    <a:lnTo>
                      <a:pt x="244" y="11"/>
                    </a:lnTo>
                    <a:lnTo>
                      <a:pt x="229" y="7"/>
                    </a:lnTo>
                    <a:lnTo>
                      <a:pt x="209" y="6"/>
                    </a:lnTo>
                    <a:lnTo>
                      <a:pt x="178" y="0"/>
                    </a:lnTo>
                    <a:lnTo>
                      <a:pt x="137" y="7"/>
                    </a:lnTo>
                    <a:lnTo>
                      <a:pt x="81" y="11"/>
                    </a:lnTo>
                    <a:lnTo>
                      <a:pt x="0" y="23"/>
                    </a:lnTo>
                    <a:lnTo>
                      <a:pt x="4"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1" name="Freeform 22"/>
              <p:cNvSpPr>
                <a:spLocks/>
              </p:cNvSpPr>
              <p:nvPr/>
            </p:nvSpPr>
            <p:spPr bwMode="auto">
              <a:xfrm>
                <a:off x="2380" y="3237"/>
                <a:ext cx="173" cy="39"/>
              </a:xfrm>
              <a:custGeom>
                <a:avLst/>
                <a:gdLst>
                  <a:gd name="T0" fmla="*/ 0 w 409"/>
                  <a:gd name="T1" fmla="*/ 38 h 95"/>
                  <a:gd name="T2" fmla="*/ 5 w 409"/>
                  <a:gd name="T3" fmla="*/ 39 h 95"/>
                  <a:gd name="T4" fmla="*/ 8 w 409"/>
                  <a:gd name="T5" fmla="*/ 39 h 95"/>
                  <a:gd name="T6" fmla="*/ 15 w 409"/>
                  <a:gd name="T7" fmla="*/ 38 h 95"/>
                  <a:gd name="T8" fmla="*/ 21 w 409"/>
                  <a:gd name="T9" fmla="*/ 37 h 95"/>
                  <a:gd name="T10" fmla="*/ 27 w 409"/>
                  <a:gd name="T11" fmla="*/ 37 h 95"/>
                  <a:gd name="T12" fmla="*/ 35 w 409"/>
                  <a:gd name="T13" fmla="*/ 35 h 95"/>
                  <a:gd name="T14" fmla="*/ 44 w 409"/>
                  <a:gd name="T15" fmla="*/ 34 h 95"/>
                  <a:gd name="T16" fmla="*/ 53 w 409"/>
                  <a:gd name="T17" fmla="*/ 32 h 95"/>
                  <a:gd name="T18" fmla="*/ 65 w 409"/>
                  <a:gd name="T19" fmla="*/ 31 h 95"/>
                  <a:gd name="T20" fmla="*/ 76 w 409"/>
                  <a:gd name="T21" fmla="*/ 29 h 95"/>
                  <a:gd name="T22" fmla="*/ 90 w 409"/>
                  <a:gd name="T23" fmla="*/ 27 h 95"/>
                  <a:gd name="T24" fmla="*/ 104 w 409"/>
                  <a:gd name="T25" fmla="*/ 25 h 95"/>
                  <a:gd name="T26" fmla="*/ 120 w 409"/>
                  <a:gd name="T27" fmla="*/ 22 h 95"/>
                  <a:gd name="T28" fmla="*/ 136 w 409"/>
                  <a:gd name="T29" fmla="*/ 21 h 95"/>
                  <a:gd name="T30" fmla="*/ 154 w 409"/>
                  <a:gd name="T31" fmla="*/ 18 h 95"/>
                  <a:gd name="T32" fmla="*/ 173 w 409"/>
                  <a:gd name="T33" fmla="*/ 15 h 95"/>
                  <a:gd name="T34" fmla="*/ 171 w 409"/>
                  <a:gd name="T35" fmla="*/ 0 h 95"/>
                  <a:gd name="T36" fmla="*/ 152 w 409"/>
                  <a:gd name="T37" fmla="*/ 2 h 95"/>
                  <a:gd name="T38" fmla="*/ 135 w 409"/>
                  <a:gd name="T39" fmla="*/ 6 h 95"/>
                  <a:gd name="T40" fmla="*/ 118 w 409"/>
                  <a:gd name="T41" fmla="*/ 7 h 95"/>
                  <a:gd name="T42" fmla="*/ 102 w 409"/>
                  <a:gd name="T43" fmla="*/ 10 h 95"/>
                  <a:gd name="T44" fmla="*/ 88 w 409"/>
                  <a:gd name="T45" fmla="*/ 12 h 95"/>
                  <a:gd name="T46" fmla="*/ 74 w 409"/>
                  <a:gd name="T47" fmla="*/ 14 h 95"/>
                  <a:gd name="T48" fmla="*/ 63 w 409"/>
                  <a:gd name="T49" fmla="*/ 16 h 95"/>
                  <a:gd name="T50" fmla="*/ 52 w 409"/>
                  <a:gd name="T51" fmla="*/ 18 h 95"/>
                  <a:gd name="T52" fmla="*/ 41 w 409"/>
                  <a:gd name="T53" fmla="*/ 20 h 95"/>
                  <a:gd name="T54" fmla="*/ 33 w 409"/>
                  <a:gd name="T55" fmla="*/ 21 h 95"/>
                  <a:gd name="T56" fmla="*/ 25 w 409"/>
                  <a:gd name="T57" fmla="*/ 22 h 95"/>
                  <a:gd name="T58" fmla="*/ 19 w 409"/>
                  <a:gd name="T59" fmla="*/ 22 h 95"/>
                  <a:gd name="T60" fmla="*/ 13 w 409"/>
                  <a:gd name="T61" fmla="*/ 23 h 95"/>
                  <a:gd name="T62" fmla="*/ 8 w 409"/>
                  <a:gd name="T63" fmla="*/ 22 h 95"/>
                  <a:gd name="T64" fmla="*/ 5 w 409"/>
                  <a:gd name="T65" fmla="*/ 22 h 95"/>
                  <a:gd name="T66" fmla="*/ 4 w 409"/>
                  <a:gd name="T67" fmla="*/ 23 h 95"/>
                  <a:gd name="T68" fmla="*/ 0 w 409"/>
                  <a:gd name="T69" fmla="*/ 38 h 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9"/>
                  <a:gd name="T106" fmla="*/ 0 h 95"/>
                  <a:gd name="T107" fmla="*/ 409 w 409"/>
                  <a:gd name="T108" fmla="*/ 95 h 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9" h="95">
                    <a:moveTo>
                      <a:pt x="0" y="93"/>
                    </a:moveTo>
                    <a:lnTo>
                      <a:pt x="11" y="95"/>
                    </a:lnTo>
                    <a:lnTo>
                      <a:pt x="19" y="95"/>
                    </a:lnTo>
                    <a:lnTo>
                      <a:pt x="36" y="93"/>
                    </a:lnTo>
                    <a:lnTo>
                      <a:pt x="50" y="91"/>
                    </a:lnTo>
                    <a:lnTo>
                      <a:pt x="65" y="91"/>
                    </a:lnTo>
                    <a:lnTo>
                      <a:pt x="83" y="85"/>
                    </a:lnTo>
                    <a:lnTo>
                      <a:pt x="104" y="83"/>
                    </a:lnTo>
                    <a:lnTo>
                      <a:pt x="126" y="79"/>
                    </a:lnTo>
                    <a:lnTo>
                      <a:pt x="153" y="76"/>
                    </a:lnTo>
                    <a:lnTo>
                      <a:pt x="180" y="70"/>
                    </a:lnTo>
                    <a:lnTo>
                      <a:pt x="213" y="66"/>
                    </a:lnTo>
                    <a:lnTo>
                      <a:pt x="246" y="62"/>
                    </a:lnTo>
                    <a:lnTo>
                      <a:pt x="283" y="54"/>
                    </a:lnTo>
                    <a:lnTo>
                      <a:pt x="321" y="50"/>
                    </a:lnTo>
                    <a:lnTo>
                      <a:pt x="364" y="43"/>
                    </a:lnTo>
                    <a:lnTo>
                      <a:pt x="409" y="37"/>
                    </a:lnTo>
                    <a:lnTo>
                      <a:pt x="405" y="0"/>
                    </a:lnTo>
                    <a:lnTo>
                      <a:pt x="360" y="6"/>
                    </a:lnTo>
                    <a:lnTo>
                      <a:pt x="318" y="14"/>
                    </a:lnTo>
                    <a:lnTo>
                      <a:pt x="279" y="17"/>
                    </a:lnTo>
                    <a:lnTo>
                      <a:pt x="242" y="25"/>
                    </a:lnTo>
                    <a:lnTo>
                      <a:pt x="207" y="29"/>
                    </a:lnTo>
                    <a:lnTo>
                      <a:pt x="176" y="33"/>
                    </a:lnTo>
                    <a:lnTo>
                      <a:pt x="149" y="39"/>
                    </a:lnTo>
                    <a:lnTo>
                      <a:pt x="122" y="43"/>
                    </a:lnTo>
                    <a:lnTo>
                      <a:pt x="98" y="48"/>
                    </a:lnTo>
                    <a:lnTo>
                      <a:pt x="79" y="50"/>
                    </a:lnTo>
                    <a:lnTo>
                      <a:pt x="60" y="54"/>
                    </a:lnTo>
                    <a:lnTo>
                      <a:pt x="44" y="54"/>
                    </a:lnTo>
                    <a:lnTo>
                      <a:pt x="31" y="56"/>
                    </a:lnTo>
                    <a:lnTo>
                      <a:pt x="19" y="54"/>
                    </a:lnTo>
                    <a:lnTo>
                      <a:pt x="11" y="54"/>
                    </a:lnTo>
                    <a:lnTo>
                      <a:pt x="9" y="56"/>
                    </a:lnTo>
                    <a:lnTo>
                      <a:pt x="0"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2" name="Freeform 23"/>
              <p:cNvSpPr>
                <a:spLocks/>
              </p:cNvSpPr>
              <p:nvPr/>
            </p:nvSpPr>
            <p:spPr bwMode="auto">
              <a:xfrm>
                <a:off x="2321" y="3251"/>
                <a:ext cx="63" cy="24"/>
              </a:xfrm>
              <a:custGeom>
                <a:avLst/>
                <a:gdLst>
                  <a:gd name="T0" fmla="*/ 0 w 151"/>
                  <a:gd name="T1" fmla="*/ 12 h 60"/>
                  <a:gd name="T2" fmla="*/ 6 w 151"/>
                  <a:gd name="T3" fmla="*/ 15 h 60"/>
                  <a:gd name="T4" fmla="*/ 8 w 151"/>
                  <a:gd name="T5" fmla="*/ 15 h 60"/>
                  <a:gd name="T6" fmla="*/ 12 w 151"/>
                  <a:gd name="T7" fmla="*/ 16 h 60"/>
                  <a:gd name="T8" fmla="*/ 19 w 151"/>
                  <a:gd name="T9" fmla="*/ 17 h 60"/>
                  <a:gd name="T10" fmla="*/ 27 w 151"/>
                  <a:gd name="T11" fmla="*/ 18 h 60"/>
                  <a:gd name="T12" fmla="*/ 36 w 151"/>
                  <a:gd name="T13" fmla="*/ 20 h 60"/>
                  <a:gd name="T14" fmla="*/ 45 w 151"/>
                  <a:gd name="T15" fmla="*/ 21 h 60"/>
                  <a:gd name="T16" fmla="*/ 53 w 151"/>
                  <a:gd name="T17" fmla="*/ 23 h 60"/>
                  <a:gd name="T18" fmla="*/ 59 w 151"/>
                  <a:gd name="T19" fmla="*/ 24 h 60"/>
                  <a:gd name="T20" fmla="*/ 63 w 151"/>
                  <a:gd name="T21" fmla="*/ 9 h 60"/>
                  <a:gd name="T22" fmla="*/ 56 w 151"/>
                  <a:gd name="T23" fmla="*/ 8 h 60"/>
                  <a:gd name="T24" fmla="*/ 48 w 151"/>
                  <a:gd name="T25" fmla="*/ 7 h 60"/>
                  <a:gd name="T26" fmla="*/ 38 w 151"/>
                  <a:gd name="T27" fmla="*/ 6 h 60"/>
                  <a:gd name="T28" fmla="*/ 31 w 151"/>
                  <a:gd name="T29" fmla="*/ 4 h 60"/>
                  <a:gd name="T30" fmla="*/ 22 w 151"/>
                  <a:gd name="T31" fmla="*/ 2 h 60"/>
                  <a:gd name="T32" fmla="*/ 15 w 151"/>
                  <a:gd name="T33" fmla="*/ 2 h 60"/>
                  <a:gd name="T34" fmla="*/ 10 w 151"/>
                  <a:gd name="T35" fmla="*/ 0 h 60"/>
                  <a:gd name="T36" fmla="*/ 8 w 151"/>
                  <a:gd name="T37" fmla="*/ 0 h 60"/>
                  <a:gd name="T38" fmla="*/ 13 w 151"/>
                  <a:gd name="T39" fmla="*/ 3 h 60"/>
                  <a:gd name="T40" fmla="*/ 0 w 151"/>
                  <a:gd name="T41" fmla="*/ 12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1"/>
                  <a:gd name="T64" fmla="*/ 0 h 60"/>
                  <a:gd name="T65" fmla="*/ 151 w 151"/>
                  <a:gd name="T66" fmla="*/ 60 h 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1" h="60">
                    <a:moveTo>
                      <a:pt x="0" y="31"/>
                    </a:moveTo>
                    <a:lnTo>
                      <a:pt x="14" y="37"/>
                    </a:lnTo>
                    <a:lnTo>
                      <a:pt x="19" y="37"/>
                    </a:lnTo>
                    <a:lnTo>
                      <a:pt x="29" y="41"/>
                    </a:lnTo>
                    <a:lnTo>
                      <a:pt x="45" y="43"/>
                    </a:lnTo>
                    <a:lnTo>
                      <a:pt x="64" y="46"/>
                    </a:lnTo>
                    <a:lnTo>
                      <a:pt x="87" y="50"/>
                    </a:lnTo>
                    <a:lnTo>
                      <a:pt x="109" y="52"/>
                    </a:lnTo>
                    <a:lnTo>
                      <a:pt x="126" y="58"/>
                    </a:lnTo>
                    <a:lnTo>
                      <a:pt x="142" y="60"/>
                    </a:lnTo>
                    <a:lnTo>
                      <a:pt x="151" y="23"/>
                    </a:lnTo>
                    <a:lnTo>
                      <a:pt x="134" y="21"/>
                    </a:lnTo>
                    <a:lnTo>
                      <a:pt x="114" y="17"/>
                    </a:lnTo>
                    <a:lnTo>
                      <a:pt x="91" y="15"/>
                    </a:lnTo>
                    <a:lnTo>
                      <a:pt x="74" y="10"/>
                    </a:lnTo>
                    <a:lnTo>
                      <a:pt x="52" y="6"/>
                    </a:lnTo>
                    <a:lnTo>
                      <a:pt x="35" y="4"/>
                    </a:lnTo>
                    <a:lnTo>
                      <a:pt x="23" y="0"/>
                    </a:lnTo>
                    <a:lnTo>
                      <a:pt x="19" y="0"/>
                    </a:lnTo>
                    <a:lnTo>
                      <a:pt x="31" y="8"/>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3" name="Freeform 24"/>
              <p:cNvSpPr>
                <a:spLocks/>
              </p:cNvSpPr>
              <p:nvPr/>
            </p:nvSpPr>
            <p:spPr bwMode="auto">
              <a:xfrm>
                <a:off x="2279" y="3228"/>
                <a:ext cx="55" cy="35"/>
              </a:xfrm>
              <a:custGeom>
                <a:avLst/>
                <a:gdLst>
                  <a:gd name="T0" fmla="*/ 6 w 128"/>
                  <a:gd name="T1" fmla="*/ 16 h 87"/>
                  <a:gd name="T2" fmla="*/ 12 w 128"/>
                  <a:gd name="T3" fmla="*/ 16 h 87"/>
                  <a:gd name="T4" fmla="*/ 18 w 128"/>
                  <a:gd name="T5" fmla="*/ 16 h 87"/>
                  <a:gd name="T6" fmla="*/ 24 w 128"/>
                  <a:gd name="T7" fmla="*/ 19 h 87"/>
                  <a:gd name="T8" fmla="*/ 30 w 128"/>
                  <a:gd name="T9" fmla="*/ 23 h 87"/>
                  <a:gd name="T10" fmla="*/ 35 w 128"/>
                  <a:gd name="T11" fmla="*/ 27 h 87"/>
                  <a:gd name="T12" fmla="*/ 39 w 128"/>
                  <a:gd name="T13" fmla="*/ 31 h 87"/>
                  <a:gd name="T14" fmla="*/ 41 w 128"/>
                  <a:gd name="T15" fmla="*/ 34 h 87"/>
                  <a:gd name="T16" fmla="*/ 42 w 128"/>
                  <a:gd name="T17" fmla="*/ 35 h 87"/>
                  <a:gd name="T18" fmla="*/ 55 w 128"/>
                  <a:gd name="T19" fmla="*/ 26 h 87"/>
                  <a:gd name="T20" fmla="*/ 54 w 128"/>
                  <a:gd name="T21" fmla="*/ 25 h 87"/>
                  <a:gd name="T22" fmla="*/ 51 w 128"/>
                  <a:gd name="T23" fmla="*/ 20 h 87"/>
                  <a:gd name="T24" fmla="*/ 47 w 128"/>
                  <a:gd name="T25" fmla="*/ 16 h 87"/>
                  <a:gd name="T26" fmla="*/ 40 w 128"/>
                  <a:gd name="T27" fmla="*/ 10 h 87"/>
                  <a:gd name="T28" fmla="*/ 33 w 128"/>
                  <a:gd name="T29" fmla="*/ 6 h 87"/>
                  <a:gd name="T30" fmla="*/ 22 w 128"/>
                  <a:gd name="T31" fmla="*/ 2 h 87"/>
                  <a:gd name="T32" fmla="*/ 12 w 128"/>
                  <a:gd name="T33" fmla="*/ 0 h 87"/>
                  <a:gd name="T34" fmla="*/ 0 w 128"/>
                  <a:gd name="T35" fmla="*/ 2 h 87"/>
                  <a:gd name="T36" fmla="*/ 6 w 128"/>
                  <a:gd name="T37" fmla="*/ 16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8"/>
                  <a:gd name="T58" fmla="*/ 0 h 87"/>
                  <a:gd name="T59" fmla="*/ 128 w 128"/>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8" h="87">
                    <a:moveTo>
                      <a:pt x="14" y="40"/>
                    </a:moveTo>
                    <a:lnTo>
                      <a:pt x="27" y="40"/>
                    </a:lnTo>
                    <a:lnTo>
                      <a:pt x="43" y="40"/>
                    </a:lnTo>
                    <a:lnTo>
                      <a:pt x="56" y="48"/>
                    </a:lnTo>
                    <a:lnTo>
                      <a:pt x="70" y="56"/>
                    </a:lnTo>
                    <a:lnTo>
                      <a:pt x="82" y="68"/>
                    </a:lnTo>
                    <a:lnTo>
                      <a:pt x="91" y="77"/>
                    </a:lnTo>
                    <a:lnTo>
                      <a:pt x="95" y="85"/>
                    </a:lnTo>
                    <a:lnTo>
                      <a:pt x="97" y="87"/>
                    </a:lnTo>
                    <a:lnTo>
                      <a:pt x="128" y="64"/>
                    </a:lnTo>
                    <a:lnTo>
                      <a:pt x="126" y="62"/>
                    </a:lnTo>
                    <a:lnTo>
                      <a:pt x="118" y="50"/>
                    </a:lnTo>
                    <a:lnTo>
                      <a:pt x="109" y="40"/>
                    </a:lnTo>
                    <a:lnTo>
                      <a:pt x="93" y="25"/>
                    </a:lnTo>
                    <a:lnTo>
                      <a:pt x="76" y="15"/>
                    </a:lnTo>
                    <a:lnTo>
                      <a:pt x="52" y="6"/>
                    </a:lnTo>
                    <a:lnTo>
                      <a:pt x="27" y="0"/>
                    </a:lnTo>
                    <a:lnTo>
                      <a:pt x="0" y="6"/>
                    </a:lnTo>
                    <a:lnTo>
                      <a:pt x="14"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4" name="Freeform 25"/>
              <p:cNvSpPr>
                <a:spLocks/>
              </p:cNvSpPr>
              <p:nvPr/>
            </p:nvSpPr>
            <p:spPr bwMode="auto">
              <a:xfrm>
                <a:off x="2146" y="3243"/>
                <a:ext cx="8" cy="16"/>
              </a:xfrm>
              <a:custGeom>
                <a:avLst/>
                <a:gdLst>
                  <a:gd name="T0" fmla="*/ 8 w 19"/>
                  <a:gd name="T1" fmla="*/ 0 h 37"/>
                  <a:gd name="T2" fmla="*/ 3 w 19"/>
                  <a:gd name="T3" fmla="*/ 2 h 37"/>
                  <a:gd name="T4" fmla="*/ 0 w 19"/>
                  <a:gd name="T5" fmla="*/ 7 h 37"/>
                  <a:gd name="T6" fmla="*/ 2 w 19"/>
                  <a:gd name="T7" fmla="*/ 13 h 37"/>
                  <a:gd name="T8" fmla="*/ 7 w 19"/>
                  <a:gd name="T9" fmla="*/ 16 h 37"/>
                  <a:gd name="T10" fmla="*/ 8 w 19"/>
                  <a:gd name="T11" fmla="*/ 0 h 37"/>
                  <a:gd name="T12" fmla="*/ 0 60000 65536"/>
                  <a:gd name="T13" fmla="*/ 0 60000 65536"/>
                  <a:gd name="T14" fmla="*/ 0 60000 65536"/>
                  <a:gd name="T15" fmla="*/ 0 60000 65536"/>
                  <a:gd name="T16" fmla="*/ 0 60000 65536"/>
                  <a:gd name="T17" fmla="*/ 0 60000 65536"/>
                  <a:gd name="T18" fmla="*/ 0 w 19"/>
                  <a:gd name="T19" fmla="*/ 0 h 37"/>
                  <a:gd name="T20" fmla="*/ 19 w 19"/>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9" h="37">
                    <a:moveTo>
                      <a:pt x="19" y="0"/>
                    </a:moveTo>
                    <a:lnTo>
                      <a:pt x="6" y="4"/>
                    </a:lnTo>
                    <a:lnTo>
                      <a:pt x="0" y="16"/>
                    </a:lnTo>
                    <a:lnTo>
                      <a:pt x="4" y="30"/>
                    </a:lnTo>
                    <a:lnTo>
                      <a:pt x="16" y="37"/>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5" name="Freeform 26"/>
              <p:cNvSpPr>
                <a:spLocks/>
              </p:cNvSpPr>
              <p:nvPr/>
            </p:nvSpPr>
            <p:spPr bwMode="auto">
              <a:xfrm>
                <a:off x="2153" y="3243"/>
                <a:ext cx="54" cy="20"/>
              </a:xfrm>
              <a:custGeom>
                <a:avLst/>
                <a:gdLst>
                  <a:gd name="T0" fmla="*/ 54 w 127"/>
                  <a:gd name="T1" fmla="*/ 12 h 49"/>
                  <a:gd name="T2" fmla="*/ 54 w 127"/>
                  <a:gd name="T3" fmla="*/ 5 h 49"/>
                  <a:gd name="T4" fmla="*/ 1 w 127"/>
                  <a:gd name="T5" fmla="*/ 0 h 49"/>
                  <a:gd name="T6" fmla="*/ 0 w 127"/>
                  <a:gd name="T7" fmla="*/ 15 h 49"/>
                  <a:gd name="T8" fmla="*/ 53 w 127"/>
                  <a:gd name="T9" fmla="*/ 20 h 49"/>
                  <a:gd name="T10" fmla="*/ 54 w 127"/>
                  <a:gd name="T11" fmla="*/ 12 h 49"/>
                  <a:gd name="T12" fmla="*/ 0 60000 65536"/>
                  <a:gd name="T13" fmla="*/ 0 60000 65536"/>
                  <a:gd name="T14" fmla="*/ 0 60000 65536"/>
                  <a:gd name="T15" fmla="*/ 0 60000 65536"/>
                  <a:gd name="T16" fmla="*/ 0 60000 65536"/>
                  <a:gd name="T17" fmla="*/ 0 60000 65536"/>
                  <a:gd name="T18" fmla="*/ 0 w 127"/>
                  <a:gd name="T19" fmla="*/ 0 h 49"/>
                  <a:gd name="T20" fmla="*/ 127 w 127"/>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127" h="49">
                    <a:moveTo>
                      <a:pt x="126" y="30"/>
                    </a:moveTo>
                    <a:lnTo>
                      <a:pt x="127" y="12"/>
                    </a:lnTo>
                    <a:lnTo>
                      <a:pt x="3" y="0"/>
                    </a:lnTo>
                    <a:lnTo>
                      <a:pt x="0" y="37"/>
                    </a:lnTo>
                    <a:lnTo>
                      <a:pt x="124" y="49"/>
                    </a:lnTo>
                    <a:lnTo>
                      <a:pt x="126"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6" name="Freeform 27"/>
              <p:cNvSpPr>
                <a:spLocks/>
              </p:cNvSpPr>
              <p:nvPr/>
            </p:nvSpPr>
            <p:spPr bwMode="auto">
              <a:xfrm>
                <a:off x="2205" y="3248"/>
                <a:ext cx="8" cy="15"/>
              </a:xfrm>
              <a:custGeom>
                <a:avLst/>
                <a:gdLst>
                  <a:gd name="T0" fmla="*/ 0 w 19"/>
                  <a:gd name="T1" fmla="*/ 15 h 37"/>
                  <a:gd name="T2" fmla="*/ 5 w 19"/>
                  <a:gd name="T3" fmla="*/ 13 h 37"/>
                  <a:gd name="T4" fmla="*/ 8 w 19"/>
                  <a:gd name="T5" fmla="*/ 9 h 37"/>
                  <a:gd name="T6" fmla="*/ 6 w 19"/>
                  <a:gd name="T7" fmla="*/ 2 h 37"/>
                  <a:gd name="T8" fmla="*/ 1 w 19"/>
                  <a:gd name="T9" fmla="*/ 0 h 37"/>
                  <a:gd name="T10" fmla="*/ 0 w 19"/>
                  <a:gd name="T11" fmla="*/ 15 h 37"/>
                  <a:gd name="T12" fmla="*/ 0 60000 65536"/>
                  <a:gd name="T13" fmla="*/ 0 60000 65536"/>
                  <a:gd name="T14" fmla="*/ 0 60000 65536"/>
                  <a:gd name="T15" fmla="*/ 0 60000 65536"/>
                  <a:gd name="T16" fmla="*/ 0 60000 65536"/>
                  <a:gd name="T17" fmla="*/ 0 60000 65536"/>
                  <a:gd name="T18" fmla="*/ 0 w 19"/>
                  <a:gd name="T19" fmla="*/ 0 h 37"/>
                  <a:gd name="T20" fmla="*/ 19 w 19"/>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9" h="37">
                    <a:moveTo>
                      <a:pt x="0" y="37"/>
                    </a:moveTo>
                    <a:lnTo>
                      <a:pt x="13" y="31"/>
                    </a:lnTo>
                    <a:lnTo>
                      <a:pt x="19" y="21"/>
                    </a:lnTo>
                    <a:lnTo>
                      <a:pt x="15" y="6"/>
                    </a:lnTo>
                    <a:lnTo>
                      <a:pt x="3" y="0"/>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7" name="Freeform 28"/>
              <p:cNvSpPr>
                <a:spLocks/>
              </p:cNvSpPr>
              <p:nvPr/>
            </p:nvSpPr>
            <p:spPr bwMode="auto">
              <a:xfrm>
                <a:off x="3778" y="3251"/>
                <a:ext cx="9" cy="14"/>
              </a:xfrm>
              <a:custGeom>
                <a:avLst/>
                <a:gdLst>
                  <a:gd name="T0" fmla="*/ 7 w 19"/>
                  <a:gd name="T1" fmla="*/ 0 h 37"/>
                  <a:gd name="T2" fmla="*/ 1 w 19"/>
                  <a:gd name="T3" fmla="*/ 3 h 37"/>
                  <a:gd name="T4" fmla="*/ 0 w 19"/>
                  <a:gd name="T5" fmla="*/ 8 h 37"/>
                  <a:gd name="T6" fmla="*/ 2 w 19"/>
                  <a:gd name="T7" fmla="*/ 12 h 37"/>
                  <a:gd name="T8" fmla="*/ 9 w 19"/>
                  <a:gd name="T9" fmla="*/ 14 h 37"/>
                  <a:gd name="T10" fmla="*/ 7 w 19"/>
                  <a:gd name="T11" fmla="*/ 0 h 37"/>
                  <a:gd name="T12" fmla="*/ 0 60000 65536"/>
                  <a:gd name="T13" fmla="*/ 0 60000 65536"/>
                  <a:gd name="T14" fmla="*/ 0 60000 65536"/>
                  <a:gd name="T15" fmla="*/ 0 60000 65536"/>
                  <a:gd name="T16" fmla="*/ 0 60000 65536"/>
                  <a:gd name="T17" fmla="*/ 0 60000 65536"/>
                  <a:gd name="T18" fmla="*/ 0 w 19"/>
                  <a:gd name="T19" fmla="*/ 0 h 37"/>
                  <a:gd name="T20" fmla="*/ 19 w 19"/>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9" h="37">
                    <a:moveTo>
                      <a:pt x="15" y="0"/>
                    </a:moveTo>
                    <a:lnTo>
                      <a:pt x="3" y="8"/>
                    </a:lnTo>
                    <a:lnTo>
                      <a:pt x="0" y="21"/>
                    </a:lnTo>
                    <a:lnTo>
                      <a:pt x="5" y="33"/>
                    </a:lnTo>
                    <a:lnTo>
                      <a:pt x="19" y="37"/>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8" name="Freeform 29"/>
              <p:cNvSpPr>
                <a:spLocks/>
              </p:cNvSpPr>
              <p:nvPr/>
            </p:nvSpPr>
            <p:spPr bwMode="auto">
              <a:xfrm>
                <a:off x="3785" y="3248"/>
                <a:ext cx="46" cy="17"/>
              </a:xfrm>
              <a:custGeom>
                <a:avLst/>
                <a:gdLst>
                  <a:gd name="T0" fmla="*/ 46 w 111"/>
                  <a:gd name="T1" fmla="*/ 2 h 43"/>
                  <a:gd name="T2" fmla="*/ 38 w 111"/>
                  <a:gd name="T3" fmla="*/ 2 h 43"/>
                  <a:gd name="T4" fmla="*/ 31 w 111"/>
                  <a:gd name="T5" fmla="*/ 1 h 43"/>
                  <a:gd name="T6" fmla="*/ 23 w 111"/>
                  <a:gd name="T7" fmla="*/ 0 h 43"/>
                  <a:gd name="T8" fmla="*/ 15 w 111"/>
                  <a:gd name="T9" fmla="*/ 1 h 43"/>
                  <a:gd name="T10" fmla="*/ 9 w 111"/>
                  <a:gd name="T11" fmla="*/ 2 h 43"/>
                  <a:gd name="T12" fmla="*/ 4 w 111"/>
                  <a:gd name="T13" fmla="*/ 2 h 43"/>
                  <a:gd name="T14" fmla="*/ 0 w 111"/>
                  <a:gd name="T15" fmla="*/ 2 h 43"/>
                  <a:gd name="T16" fmla="*/ 2 w 111"/>
                  <a:gd name="T17" fmla="*/ 17 h 43"/>
                  <a:gd name="T18" fmla="*/ 3 w 111"/>
                  <a:gd name="T19" fmla="*/ 17 h 43"/>
                  <a:gd name="T20" fmla="*/ 7 w 111"/>
                  <a:gd name="T21" fmla="*/ 16 h 43"/>
                  <a:gd name="T22" fmla="*/ 11 w 111"/>
                  <a:gd name="T23" fmla="*/ 16 h 43"/>
                  <a:gd name="T24" fmla="*/ 18 w 111"/>
                  <a:gd name="T25" fmla="*/ 15 h 43"/>
                  <a:gd name="T26" fmla="*/ 23 w 111"/>
                  <a:gd name="T27" fmla="*/ 16 h 43"/>
                  <a:gd name="T28" fmla="*/ 30 w 111"/>
                  <a:gd name="T29" fmla="*/ 15 h 43"/>
                  <a:gd name="T30" fmla="*/ 36 w 111"/>
                  <a:gd name="T31" fmla="*/ 16 h 43"/>
                  <a:gd name="T32" fmla="*/ 40 w 111"/>
                  <a:gd name="T33" fmla="*/ 17 h 43"/>
                  <a:gd name="T34" fmla="*/ 46 w 111"/>
                  <a:gd name="T35" fmla="*/ 2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
                  <a:gd name="T55" fmla="*/ 0 h 43"/>
                  <a:gd name="T56" fmla="*/ 111 w 111"/>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 h="43">
                    <a:moveTo>
                      <a:pt x="111" y="6"/>
                    </a:moveTo>
                    <a:lnTo>
                      <a:pt x="91" y="4"/>
                    </a:lnTo>
                    <a:lnTo>
                      <a:pt x="76" y="2"/>
                    </a:lnTo>
                    <a:lnTo>
                      <a:pt x="56" y="0"/>
                    </a:lnTo>
                    <a:lnTo>
                      <a:pt x="37" y="2"/>
                    </a:lnTo>
                    <a:lnTo>
                      <a:pt x="21" y="4"/>
                    </a:lnTo>
                    <a:lnTo>
                      <a:pt x="10" y="4"/>
                    </a:lnTo>
                    <a:lnTo>
                      <a:pt x="0" y="6"/>
                    </a:lnTo>
                    <a:lnTo>
                      <a:pt x="4" y="43"/>
                    </a:lnTo>
                    <a:lnTo>
                      <a:pt x="8" y="43"/>
                    </a:lnTo>
                    <a:lnTo>
                      <a:pt x="16" y="41"/>
                    </a:lnTo>
                    <a:lnTo>
                      <a:pt x="27" y="41"/>
                    </a:lnTo>
                    <a:lnTo>
                      <a:pt x="43" y="39"/>
                    </a:lnTo>
                    <a:lnTo>
                      <a:pt x="56" y="41"/>
                    </a:lnTo>
                    <a:lnTo>
                      <a:pt x="72" y="39"/>
                    </a:lnTo>
                    <a:lnTo>
                      <a:pt x="87" y="41"/>
                    </a:lnTo>
                    <a:lnTo>
                      <a:pt x="97" y="43"/>
                    </a:lnTo>
                    <a:lnTo>
                      <a:pt x="11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9" name="Freeform 30"/>
              <p:cNvSpPr>
                <a:spLocks/>
              </p:cNvSpPr>
              <p:nvPr/>
            </p:nvSpPr>
            <p:spPr bwMode="auto">
              <a:xfrm>
                <a:off x="3826" y="3251"/>
                <a:ext cx="61" cy="18"/>
              </a:xfrm>
              <a:custGeom>
                <a:avLst/>
                <a:gdLst>
                  <a:gd name="T0" fmla="*/ 59 w 145"/>
                  <a:gd name="T1" fmla="*/ 2 h 46"/>
                  <a:gd name="T2" fmla="*/ 58 w 145"/>
                  <a:gd name="T3" fmla="*/ 2 h 46"/>
                  <a:gd name="T4" fmla="*/ 52 w 145"/>
                  <a:gd name="T5" fmla="*/ 2 h 46"/>
                  <a:gd name="T6" fmla="*/ 46 w 145"/>
                  <a:gd name="T7" fmla="*/ 2 h 46"/>
                  <a:gd name="T8" fmla="*/ 37 w 145"/>
                  <a:gd name="T9" fmla="*/ 2 h 46"/>
                  <a:gd name="T10" fmla="*/ 28 w 145"/>
                  <a:gd name="T11" fmla="*/ 2 h 46"/>
                  <a:gd name="T12" fmla="*/ 18 w 145"/>
                  <a:gd name="T13" fmla="*/ 2 h 46"/>
                  <a:gd name="T14" fmla="*/ 11 w 145"/>
                  <a:gd name="T15" fmla="*/ 2 h 46"/>
                  <a:gd name="T16" fmla="*/ 6 w 145"/>
                  <a:gd name="T17" fmla="*/ 0 h 46"/>
                  <a:gd name="T18" fmla="*/ 0 w 145"/>
                  <a:gd name="T19" fmla="*/ 14 h 46"/>
                  <a:gd name="T20" fmla="*/ 8 w 145"/>
                  <a:gd name="T21" fmla="*/ 17 h 46"/>
                  <a:gd name="T22" fmla="*/ 18 w 145"/>
                  <a:gd name="T23" fmla="*/ 18 h 46"/>
                  <a:gd name="T24" fmla="*/ 28 w 145"/>
                  <a:gd name="T25" fmla="*/ 18 h 46"/>
                  <a:gd name="T26" fmla="*/ 37 w 145"/>
                  <a:gd name="T27" fmla="*/ 18 h 46"/>
                  <a:gd name="T28" fmla="*/ 46 w 145"/>
                  <a:gd name="T29" fmla="*/ 18 h 46"/>
                  <a:gd name="T30" fmla="*/ 54 w 145"/>
                  <a:gd name="T31" fmla="*/ 17 h 46"/>
                  <a:gd name="T32" fmla="*/ 58 w 145"/>
                  <a:gd name="T33" fmla="*/ 18 h 46"/>
                  <a:gd name="T34" fmla="*/ 61 w 145"/>
                  <a:gd name="T35" fmla="*/ 17 h 46"/>
                  <a:gd name="T36" fmla="*/ 59 w 145"/>
                  <a:gd name="T37" fmla="*/ 2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5"/>
                  <a:gd name="T58" fmla="*/ 0 h 46"/>
                  <a:gd name="T59" fmla="*/ 145 w 145"/>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5" h="46">
                    <a:moveTo>
                      <a:pt x="140" y="6"/>
                    </a:moveTo>
                    <a:lnTo>
                      <a:pt x="138" y="4"/>
                    </a:lnTo>
                    <a:lnTo>
                      <a:pt x="124" y="6"/>
                    </a:lnTo>
                    <a:lnTo>
                      <a:pt x="109" y="6"/>
                    </a:lnTo>
                    <a:lnTo>
                      <a:pt x="87" y="6"/>
                    </a:lnTo>
                    <a:lnTo>
                      <a:pt x="66" y="6"/>
                    </a:lnTo>
                    <a:lnTo>
                      <a:pt x="43" y="4"/>
                    </a:lnTo>
                    <a:lnTo>
                      <a:pt x="25" y="6"/>
                    </a:lnTo>
                    <a:lnTo>
                      <a:pt x="14" y="0"/>
                    </a:lnTo>
                    <a:lnTo>
                      <a:pt x="0" y="37"/>
                    </a:lnTo>
                    <a:lnTo>
                      <a:pt x="19" y="43"/>
                    </a:lnTo>
                    <a:lnTo>
                      <a:pt x="43" y="45"/>
                    </a:lnTo>
                    <a:lnTo>
                      <a:pt x="66" y="46"/>
                    </a:lnTo>
                    <a:lnTo>
                      <a:pt x="87" y="46"/>
                    </a:lnTo>
                    <a:lnTo>
                      <a:pt x="109" y="46"/>
                    </a:lnTo>
                    <a:lnTo>
                      <a:pt x="128" y="43"/>
                    </a:lnTo>
                    <a:lnTo>
                      <a:pt x="138" y="45"/>
                    </a:lnTo>
                    <a:lnTo>
                      <a:pt x="145" y="43"/>
                    </a:lnTo>
                    <a:lnTo>
                      <a:pt x="14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0" name="Freeform 31"/>
              <p:cNvSpPr>
                <a:spLocks/>
              </p:cNvSpPr>
              <p:nvPr/>
            </p:nvSpPr>
            <p:spPr bwMode="auto">
              <a:xfrm>
                <a:off x="3885" y="3253"/>
                <a:ext cx="9" cy="15"/>
              </a:xfrm>
              <a:custGeom>
                <a:avLst/>
                <a:gdLst>
                  <a:gd name="T0" fmla="*/ 2 w 21"/>
                  <a:gd name="T1" fmla="*/ 15 h 37"/>
                  <a:gd name="T2" fmla="*/ 6 w 21"/>
                  <a:gd name="T3" fmla="*/ 12 h 37"/>
                  <a:gd name="T4" fmla="*/ 9 w 21"/>
                  <a:gd name="T5" fmla="*/ 6 h 37"/>
                  <a:gd name="T6" fmla="*/ 6 w 21"/>
                  <a:gd name="T7" fmla="*/ 2 h 37"/>
                  <a:gd name="T8" fmla="*/ 0 w 21"/>
                  <a:gd name="T9" fmla="*/ 0 h 37"/>
                  <a:gd name="T10" fmla="*/ 2 w 21"/>
                  <a:gd name="T11" fmla="*/ 15 h 37"/>
                  <a:gd name="T12" fmla="*/ 0 60000 65536"/>
                  <a:gd name="T13" fmla="*/ 0 60000 65536"/>
                  <a:gd name="T14" fmla="*/ 0 60000 65536"/>
                  <a:gd name="T15" fmla="*/ 0 60000 65536"/>
                  <a:gd name="T16" fmla="*/ 0 60000 65536"/>
                  <a:gd name="T17" fmla="*/ 0 60000 65536"/>
                  <a:gd name="T18" fmla="*/ 0 w 21"/>
                  <a:gd name="T19" fmla="*/ 0 h 37"/>
                  <a:gd name="T20" fmla="*/ 21 w 21"/>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1" h="37">
                    <a:moveTo>
                      <a:pt x="5" y="37"/>
                    </a:moveTo>
                    <a:lnTo>
                      <a:pt x="15" y="29"/>
                    </a:lnTo>
                    <a:lnTo>
                      <a:pt x="21" y="15"/>
                    </a:lnTo>
                    <a:lnTo>
                      <a:pt x="13" y="4"/>
                    </a:lnTo>
                    <a:lnTo>
                      <a:pt x="0" y="0"/>
                    </a:lnTo>
                    <a:lnTo>
                      <a:pt x="5"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1" name="Freeform 32"/>
              <p:cNvSpPr>
                <a:spLocks/>
              </p:cNvSpPr>
              <p:nvPr/>
            </p:nvSpPr>
            <p:spPr bwMode="auto">
              <a:xfrm>
                <a:off x="2533" y="1791"/>
                <a:ext cx="796" cy="1415"/>
              </a:xfrm>
              <a:custGeom>
                <a:avLst/>
                <a:gdLst>
                  <a:gd name="T0" fmla="*/ 91 w 2823"/>
                  <a:gd name="T1" fmla="*/ 1403 h 5183"/>
                  <a:gd name="T2" fmla="*/ 61 w 2823"/>
                  <a:gd name="T3" fmla="*/ 1377 h 5183"/>
                  <a:gd name="T4" fmla="*/ 77 w 2823"/>
                  <a:gd name="T5" fmla="*/ 1352 h 5183"/>
                  <a:gd name="T6" fmla="*/ 152 w 2823"/>
                  <a:gd name="T7" fmla="*/ 1315 h 5183"/>
                  <a:gd name="T8" fmla="*/ 185 w 2823"/>
                  <a:gd name="T9" fmla="*/ 1296 h 5183"/>
                  <a:gd name="T10" fmla="*/ 214 w 2823"/>
                  <a:gd name="T11" fmla="*/ 1286 h 5183"/>
                  <a:gd name="T12" fmla="*/ 224 w 2823"/>
                  <a:gd name="T13" fmla="*/ 1282 h 5183"/>
                  <a:gd name="T14" fmla="*/ 243 w 2823"/>
                  <a:gd name="T15" fmla="*/ 1262 h 5183"/>
                  <a:gd name="T16" fmla="*/ 255 w 2823"/>
                  <a:gd name="T17" fmla="*/ 1230 h 5183"/>
                  <a:gd name="T18" fmla="*/ 216 w 2823"/>
                  <a:gd name="T19" fmla="*/ 1190 h 5183"/>
                  <a:gd name="T20" fmla="*/ 139 w 2823"/>
                  <a:gd name="T21" fmla="*/ 1108 h 5183"/>
                  <a:gd name="T22" fmla="*/ 125 w 2823"/>
                  <a:gd name="T23" fmla="*/ 1112 h 5183"/>
                  <a:gd name="T24" fmla="*/ 109 w 2823"/>
                  <a:gd name="T25" fmla="*/ 1121 h 5183"/>
                  <a:gd name="T26" fmla="*/ 49 w 2823"/>
                  <a:gd name="T27" fmla="*/ 1021 h 5183"/>
                  <a:gd name="T28" fmla="*/ 25 w 2823"/>
                  <a:gd name="T29" fmla="*/ 895 h 5183"/>
                  <a:gd name="T30" fmla="*/ 23 w 2823"/>
                  <a:gd name="T31" fmla="*/ 831 h 5183"/>
                  <a:gd name="T32" fmla="*/ 5 w 2823"/>
                  <a:gd name="T33" fmla="*/ 783 h 5183"/>
                  <a:gd name="T34" fmla="*/ 3 w 2823"/>
                  <a:gd name="T35" fmla="*/ 673 h 5183"/>
                  <a:gd name="T36" fmla="*/ 74 w 2823"/>
                  <a:gd name="T37" fmla="*/ 424 h 5183"/>
                  <a:gd name="T38" fmla="*/ 125 w 2823"/>
                  <a:gd name="T39" fmla="*/ 298 h 5183"/>
                  <a:gd name="T40" fmla="*/ 149 w 2823"/>
                  <a:gd name="T41" fmla="*/ 269 h 5183"/>
                  <a:gd name="T42" fmla="*/ 134 w 2823"/>
                  <a:gd name="T43" fmla="*/ 245 h 5183"/>
                  <a:gd name="T44" fmla="*/ 151 w 2823"/>
                  <a:gd name="T45" fmla="*/ 199 h 5183"/>
                  <a:gd name="T46" fmla="*/ 155 w 2823"/>
                  <a:gd name="T47" fmla="*/ 164 h 5183"/>
                  <a:gd name="T48" fmla="*/ 169 w 2823"/>
                  <a:gd name="T49" fmla="*/ 128 h 5183"/>
                  <a:gd name="T50" fmla="*/ 227 w 2823"/>
                  <a:gd name="T51" fmla="*/ 81 h 5183"/>
                  <a:gd name="T52" fmla="*/ 272 w 2823"/>
                  <a:gd name="T53" fmla="*/ 49 h 5183"/>
                  <a:gd name="T54" fmla="*/ 333 w 2823"/>
                  <a:gd name="T55" fmla="*/ 19 h 5183"/>
                  <a:gd name="T56" fmla="*/ 390 w 2823"/>
                  <a:gd name="T57" fmla="*/ 1 h 5183"/>
                  <a:gd name="T58" fmla="*/ 411 w 2823"/>
                  <a:gd name="T59" fmla="*/ 18 h 5183"/>
                  <a:gd name="T60" fmla="*/ 443 w 2823"/>
                  <a:gd name="T61" fmla="*/ 30 h 5183"/>
                  <a:gd name="T62" fmla="*/ 472 w 2823"/>
                  <a:gd name="T63" fmla="*/ 47 h 5183"/>
                  <a:gd name="T64" fmla="*/ 500 w 2823"/>
                  <a:gd name="T65" fmla="*/ 57 h 5183"/>
                  <a:gd name="T66" fmla="*/ 518 w 2823"/>
                  <a:gd name="T67" fmla="*/ 88 h 5183"/>
                  <a:gd name="T68" fmla="*/ 553 w 2823"/>
                  <a:gd name="T69" fmla="*/ 114 h 5183"/>
                  <a:gd name="T70" fmla="*/ 565 w 2823"/>
                  <a:gd name="T71" fmla="*/ 145 h 5183"/>
                  <a:gd name="T72" fmla="*/ 560 w 2823"/>
                  <a:gd name="T73" fmla="*/ 173 h 5183"/>
                  <a:gd name="T74" fmla="*/ 623 w 2823"/>
                  <a:gd name="T75" fmla="*/ 217 h 5183"/>
                  <a:gd name="T76" fmla="*/ 640 w 2823"/>
                  <a:gd name="T77" fmla="*/ 243 h 5183"/>
                  <a:gd name="T78" fmla="*/ 653 w 2823"/>
                  <a:gd name="T79" fmla="*/ 267 h 5183"/>
                  <a:gd name="T80" fmla="*/ 685 w 2823"/>
                  <a:gd name="T81" fmla="*/ 381 h 5183"/>
                  <a:gd name="T82" fmla="*/ 715 w 2823"/>
                  <a:gd name="T83" fmla="*/ 479 h 5183"/>
                  <a:gd name="T84" fmla="*/ 761 w 2823"/>
                  <a:gd name="T85" fmla="*/ 651 h 5183"/>
                  <a:gd name="T86" fmla="*/ 786 w 2823"/>
                  <a:gd name="T87" fmla="*/ 757 h 5183"/>
                  <a:gd name="T88" fmla="*/ 774 w 2823"/>
                  <a:gd name="T89" fmla="*/ 808 h 5183"/>
                  <a:gd name="T90" fmla="*/ 791 w 2823"/>
                  <a:gd name="T91" fmla="*/ 910 h 5183"/>
                  <a:gd name="T92" fmla="*/ 768 w 2823"/>
                  <a:gd name="T93" fmla="*/ 1007 h 5183"/>
                  <a:gd name="T94" fmla="*/ 723 w 2823"/>
                  <a:gd name="T95" fmla="*/ 1064 h 5183"/>
                  <a:gd name="T96" fmla="*/ 700 w 2823"/>
                  <a:gd name="T97" fmla="*/ 1054 h 5183"/>
                  <a:gd name="T98" fmla="*/ 650 w 2823"/>
                  <a:gd name="T99" fmla="*/ 1140 h 5183"/>
                  <a:gd name="T100" fmla="*/ 641 w 2823"/>
                  <a:gd name="T101" fmla="*/ 1209 h 5183"/>
                  <a:gd name="T102" fmla="*/ 663 w 2823"/>
                  <a:gd name="T103" fmla="*/ 1265 h 5183"/>
                  <a:gd name="T104" fmla="*/ 667 w 2823"/>
                  <a:gd name="T105" fmla="*/ 1284 h 5183"/>
                  <a:gd name="T106" fmla="*/ 713 w 2823"/>
                  <a:gd name="T107" fmla="*/ 1298 h 5183"/>
                  <a:gd name="T108" fmla="*/ 787 w 2823"/>
                  <a:gd name="T109" fmla="*/ 1334 h 5183"/>
                  <a:gd name="T110" fmla="*/ 792 w 2823"/>
                  <a:gd name="T111" fmla="*/ 1369 h 5183"/>
                  <a:gd name="T112" fmla="*/ 737 w 2823"/>
                  <a:gd name="T113" fmla="*/ 1400 h 5183"/>
                  <a:gd name="T114" fmla="*/ 614 w 2823"/>
                  <a:gd name="T115" fmla="*/ 1405 h 5183"/>
                  <a:gd name="T116" fmla="*/ 447 w 2823"/>
                  <a:gd name="T117" fmla="*/ 1380 h 5183"/>
                  <a:gd name="T118" fmla="*/ 319 w 2823"/>
                  <a:gd name="T119" fmla="*/ 1392 h 5183"/>
                  <a:gd name="T120" fmla="*/ 183 w 2823"/>
                  <a:gd name="T121" fmla="*/ 1414 h 51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823"/>
                  <a:gd name="T184" fmla="*/ 0 h 5183"/>
                  <a:gd name="T185" fmla="*/ 2823 w 2823"/>
                  <a:gd name="T186" fmla="*/ 5183 h 51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823" h="5183">
                    <a:moveTo>
                      <a:pt x="555" y="5183"/>
                    </a:moveTo>
                    <a:lnTo>
                      <a:pt x="543" y="5183"/>
                    </a:lnTo>
                    <a:lnTo>
                      <a:pt x="530" y="5181"/>
                    </a:lnTo>
                    <a:lnTo>
                      <a:pt x="516" y="5180"/>
                    </a:lnTo>
                    <a:lnTo>
                      <a:pt x="500" y="5177"/>
                    </a:lnTo>
                    <a:lnTo>
                      <a:pt x="483" y="5174"/>
                    </a:lnTo>
                    <a:lnTo>
                      <a:pt x="466" y="5171"/>
                    </a:lnTo>
                    <a:lnTo>
                      <a:pt x="432" y="5165"/>
                    </a:lnTo>
                    <a:lnTo>
                      <a:pt x="395" y="5158"/>
                    </a:lnTo>
                    <a:lnTo>
                      <a:pt x="358" y="5150"/>
                    </a:lnTo>
                    <a:lnTo>
                      <a:pt x="323" y="5138"/>
                    </a:lnTo>
                    <a:lnTo>
                      <a:pt x="308" y="5133"/>
                    </a:lnTo>
                    <a:lnTo>
                      <a:pt x="292" y="5126"/>
                    </a:lnTo>
                    <a:lnTo>
                      <a:pt x="276" y="5119"/>
                    </a:lnTo>
                    <a:lnTo>
                      <a:pt x="263" y="5111"/>
                    </a:lnTo>
                    <a:lnTo>
                      <a:pt x="252" y="5103"/>
                    </a:lnTo>
                    <a:lnTo>
                      <a:pt x="241" y="5094"/>
                    </a:lnTo>
                    <a:lnTo>
                      <a:pt x="232" y="5086"/>
                    </a:lnTo>
                    <a:lnTo>
                      <a:pt x="225" y="5076"/>
                    </a:lnTo>
                    <a:lnTo>
                      <a:pt x="219" y="5066"/>
                    </a:lnTo>
                    <a:lnTo>
                      <a:pt x="216" y="5054"/>
                    </a:lnTo>
                    <a:lnTo>
                      <a:pt x="215" y="5043"/>
                    </a:lnTo>
                    <a:lnTo>
                      <a:pt x="216" y="5030"/>
                    </a:lnTo>
                    <a:lnTo>
                      <a:pt x="219" y="5017"/>
                    </a:lnTo>
                    <a:lnTo>
                      <a:pt x="222" y="5010"/>
                    </a:lnTo>
                    <a:lnTo>
                      <a:pt x="226" y="5003"/>
                    </a:lnTo>
                    <a:lnTo>
                      <a:pt x="231" y="4996"/>
                    </a:lnTo>
                    <a:lnTo>
                      <a:pt x="235" y="4989"/>
                    </a:lnTo>
                    <a:lnTo>
                      <a:pt x="241" y="4982"/>
                    </a:lnTo>
                    <a:lnTo>
                      <a:pt x="248" y="4975"/>
                    </a:lnTo>
                    <a:lnTo>
                      <a:pt x="255" y="4966"/>
                    </a:lnTo>
                    <a:lnTo>
                      <a:pt x="263" y="4958"/>
                    </a:lnTo>
                    <a:lnTo>
                      <a:pt x="272" y="4951"/>
                    </a:lnTo>
                    <a:lnTo>
                      <a:pt x="282" y="4942"/>
                    </a:lnTo>
                    <a:lnTo>
                      <a:pt x="303" y="4928"/>
                    </a:lnTo>
                    <a:lnTo>
                      <a:pt x="323" y="4915"/>
                    </a:lnTo>
                    <a:lnTo>
                      <a:pt x="343" y="4902"/>
                    </a:lnTo>
                    <a:lnTo>
                      <a:pt x="363" y="4892"/>
                    </a:lnTo>
                    <a:lnTo>
                      <a:pt x="400" y="4871"/>
                    </a:lnTo>
                    <a:lnTo>
                      <a:pt x="439" y="4852"/>
                    </a:lnTo>
                    <a:lnTo>
                      <a:pt x="477" y="4837"/>
                    </a:lnTo>
                    <a:lnTo>
                      <a:pt x="497" y="4830"/>
                    </a:lnTo>
                    <a:lnTo>
                      <a:pt x="518" y="4822"/>
                    </a:lnTo>
                    <a:lnTo>
                      <a:pt x="540" y="4815"/>
                    </a:lnTo>
                    <a:lnTo>
                      <a:pt x="563" y="4808"/>
                    </a:lnTo>
                    <a:lnTo>
                      <a:pt x="587" y="4803"/>
                    </a:lnTo>
                    <a:lnTo>
                      <a:pt x="611" y="4795"/>
                    </a:lnTo>
                    <a:lnTo>
                      <a:pt x="615" y="4783"/>
                    </a:lnTo>
                    <a:lnTo>
                      <a:pt x="620" y="4771"/>
                    </a:lnTo>
                    <a:lnTo>
                      <a:pt x="624" y="4763"/>
                    </a:lnTo>
                    <a:lnTo>
                      <a:pt x="630" y="4757"/>
                    </a:lnTo>
                    <a:lnTo>
                      <a:pt x="635" y="4751"/>
                    </a:lnTo>
                    <a:lnTo>
                      <a:pt x="642" y="4748"/>
                    </a:lnTo>
                    <a:lnTo>
                      <a:pt x="649" y="4747"/>
                    </a:lnTo>
                    <a:lnTo>
                      <a:pt x="657" y="4746"/>
                    </a:lnTo>
                    <a:lnTo>
                      <a:pt x="674" y="4746"/>
                    </a:lnTo>
                    <a:lnTo>
                      <a:pt x="692" y="4748"/>
                    </a:lnTo>
                    <a:lnTo>
                      <a:pt x="711" y="4750"/>
                    </a:lnTo>
                    <a:lnTo>
                      <a:pt x="721" y="4748"/>
                    </a:lnTo>
                    <a:lnTo>
                      <a:pt x="731" y="4748"/>
                    </a:lnTo>
                    <a:lnTo>
                      <a:pt x="736" y="4714"/>
                    </a:lnTo>
                    <a:lnTo>
                      <a:pt x="741" y="4714"/>
                    </a:lnTo>
                    <a:lnTo>
                      <a:pt x="745" y="4711"/>
                    </a:lnTo>
                    <a:lnTo>
                      <a:pt x="756" y="4710"/>
                    </a:lnTo>
                    <a:lnTo>
                      <a:pt x="756" y="4711"/>
                    </a:lnTo>
                    <a:lnTo>
                      <a:pt x="758" y="4711"/>
                    </a:lnTo>
                    <a:lnTo>
                      <a:pt x="762" y="4716"/>
                    </a:lnTo>
                    <a:lnTo>
                      <a:pt x="766" y="4721"/>
                    </a:lnTo>
                    <a:lnTo>
                      <a:pt x="771" y="4726"/>
                    </a:lnTo>
                    <a:lnTo>
                      <a:pt x="778" y="4731"/>
                    </a:lnTo>
                    <a:lnTo>
                      <a:pt x="783" y="4736"/>
                    </a:lnTo>
                    <a:lnTo>
                      <a:pt x="789" y="4737"/>
                    </a:lnTo>
                    <a:lnTo>
                      <a:pt x="790" y="4738"/>
                    </a:lnTo>
                    <a:lnTo>
                      <a:pt x="793" y="4737"/>
                    </a:lnTo>
                    <a:lnTo>
                      <a:pt x="793" y="4723"/>
                    </a:lnTo>
                    <a:lnTo>
                      <a:pt x="793" y="4709"/>
                    </a:lnTo>
                    <a:lnTo>
                      <a:pt x="793" y="4697"/>
                    </a:lnTo>
                    <a:lnTo>
                      <a:pt x="796" y="4687"/>
                    </a:lnTo>
                    <a:lnTo>
                      <a:pt x="798" y="4679"/>
                    </a:lnTo>
                    <a:lnTo>
                      <a:pt x="800" y="4672"/>
                    </a:lnTo>
                    <a:lnTo>
                      <a:pt x="805" y="4664"/>
                    </a:lnTo>
                    <a:lnTo>
                      <a:pt x="810" y="4659"/>
                    </a:lnTo>
                    <a:lnTo>
                      <a:pt x="816" y="4653"/>
                    </a:lnTo>
                    <a:lnTo>
                      <a:pt x="823" y="4647"/>
                    </a:lnTo>
                    <a:lnTo>
                      <a:pt x="830" y="4642"/>
                    </a:lnTo>
                    <a:lnTo>
                      <a:pt x="840" y="4636"/>
                    </a:lnTo>
                    <a:lnTo>
                      <a:pt x="850" y="4630"/>
                    </a:lnTo>
                    <a:lnTo>
                      <a:pt x="862" y="4623"/>
                    </a:lnTo>
                    <a:lnTo>
                      <a:pt x="875" y="4616"/>
                    </a:lnTo>
                    <a:lnTo>
                      <a:pt x="887" y="4606"/>
                    </a:lnTo>
                    <a:lnTo>
                      <a:pt x="892" y="4589"/>
                    </a:lnTo>
                    <a:lnTo>
                      <a:pt x="894" y="4580"/>
                    </a:lnTo>
                    <a:lnTo>
                      <a:pt x="896" y="4573"/>
                    </a:lnTo>
                    <a:lnTo>
                      <a:pt x="900" y="4559"/>
                    </a:lnTo>
                    <a:lnTo>
                      <a:pt x="902" y="4546"/>
                    </a:lnTo>
                    <a:lnTo>
                      <a:pt x="904" y="4536"/>
                    </a:lnTo>
                    <a:lnTo>
                      <a:pt x="906" y="4525"/>
                    </a:lnTo>
                    <a:lnTo>
                      <a:pt x="906" y="4516"/>
                    </a:lnTo>
                    <a:lnTo>
                      <a:pt x="906" y="4506"/>
                    </a:lnTo>
                    <a:lnTo>
                      <a:pt x="904" y="4498"/>
                    </a:lnTo>
                    <a:lnTo>
                      <a:pt x="902" y="4489"/>
                    </a:lnTo>
                    <a:lnTo>
                      <a:pt x="897" y="4479"/>
                    </a:lnTo>
                    <a:lnTo>
                      <a:pt x="892" y="4471"/>
                    </a:lnTo>
                    <a:lnTo>
                      <a:pt x="886" y="4462"/>
                    </a:lnTo>
                    <a:lnTo>
                      <a:pt x="876" y="4451"/>
                    </a:lnTo>
                    <a:lnTo>
                      <a:pt x="867" y="4440"/>
                    </a:lnTo>
                    <a:lnTo>
                      <a:pt x="855" y="4428"/>
                    </a:lnTo>
                    <a:lnTo>
                      <a:pt x="825" y="4405"/>
                    </a:lnTo>
                    <a:lnTo>
                      <a:pt x="795" y="4383"/>
                    </a:lnTo>
                    <a:lnTo>
                      <a:pt x="765" y="4358"/>
                    </a:lnTo>
                    <a:lnTo>
                      <a:pt x="736" y="4334"/>
                    </a:lnTo>
                    <a:lnTo>
                      <a:pt x="708" y="4310"/>
                    </a:lnTo>
                    <a:lnTo>
                      <a:pt x="681" y="4286"/>
                    </a:lnTo>
                    <a:lnTo>
                      <a:pt x="655" y="4259"/>
                    </a:lnTo>
                    <a:lnTo>
                      <a:pt x="630" y="4233"/>
                    </a:lnTo>
                    <a:lnTo>
                      <a:pt x="604" y="4206"/>
                    </a:lnTo>
                    <a:lnTo>
                      <a:pt x="580" y="4178"/>
                    </a:lnTo>
                    <a:lnTo>
                      <a:pt x="557" y="4149"/>
                    </a:lnTo>
                    <a:lnTo>
                      <a:pt x="536" y="4121"/>
                    </a:lnTo>
                    <a:lnTo>
                      <a:pt x="514" y="4091"/>
                    </a:lnTo>
                    <a:lnTo>
                      <a:pt x="493" y="4060"/>
                    </a:lnTo>
                    <a:lnTo>
                      <a:pt x="474" y="4028"/>
                    </a:lnTo>
                    <a:lnTo>
                      <a:pt x="454" y="3997"/>
                    </a:lnTo>
                    <a:lnTo>
                      <a:pt x="450" y="3995"/>
                    </a:lnTo>
                    <a:lnTo>
                      <a:pt x="446" y="3994"/>
                    </a:lnTo>
                    <a:lnTo>
                      <a:pt x="449" y="4008"/>
                    </a:lnTo>
                    <a:lnTo>
                      <a:pt x="449" y="4023"/>
                    </a:lnTo>
                    <a:lnTo>
                      <a:pt x="449" y="4034"/>
                    </a:lnTo>
                    <a:lnTo>
                      <a:pt x="449" y="4045"/>
                    </a:lnTo>
                    <a:lnTo>
                      <a:pt x="447" y="4055"/>
                    </a:lnTo>
                    <a:lnTo>
                      <a:pt x="446" y="4065"/>
                    </a:lnTo>
                    <a:lnTo>
                      <a:pt x="444" y="4074"/>
                    </a:lnTo>
                    <a:lnTo>
                      <a:pt x="440" y="4081"/>
                    </a:lnTo>
                    <a:lnTo>
                      <a:pt x="437" y="4087"/>
                    </a:lnTo>
                    <a:lnTo>
                      <a:pt x="433" y="4092"/>
                    </a:lnTo>
                    <a:lnTo>
                      <a:pt x="429" y="4097"/>
                    </a:lnTo>
                    <a:lnTo>
                      <a:pt x="424" y="4101"/>
                    </a:lnTo>
                    <a:lnTo>
                      <a:pt x="419" y="4104"/>
                    </a:lnTo>
                    <a:lnTo>
                      <a:pt x="413" y="4106"/>
                    </a:lnTo>
                    <a:lnTo>
                      <a:pt x="406" y="4106"/>
                    </a:lnTo>
                    <a:lnTo>
                      <a:pt x="400" y="4108"/>
                    </a:lnTo>
                    <a:lnTo>
                      <a:pt x="393" y="4108"/>
                    </a:lnTo>
                    <a:lnTo>
                      <a:pt x="386" y="4106"/>
                    </a:lnTo>
                    <a:lnTo>
                      <a:pt x="372" y="4102"/>
                    </a:lnTo>
                    <a:lnTo>
                      <a:pt x="358" y="4095"/>
                    </a:lnTo>
                    <a:lnTo>
                      <a:pt x="342" y="4087"/>
                    </a:lnTo>
                    <a:lnTo>
                      <a:pt x="328" y="4075"/>
                    </a:lnTo>
                    <a:lnTo>
                      <a:pt x="312" y="4062"/>
                    </a:lnTo>
                    <a:lnTo>
                      <a:pt x="298" y="4047"/>
                    </a:lnTo>
                    <a:lnTo>
                      <a:pt x="285" y="4031"/>
                    </a:lnTo>
                    <a:lnTo>
                      <a:pt x="255" y="3957"/>
                    </a:lnTo>
                    <a:lnTo>
                      <a:pt x="226" y="3886"/>
                    </a:lnTo>
                    <a:lnTo>
                      <a:pt x="199" y="3813"/>
                    </a:lnTo>
                    <a:lnTo>
                      <a:pt x="174" y="3741"/>
                    </a:lnTo>
                    <a:lnTo>
                      <a:pt x="162" y="3704"/>
                    </a:lnTo>
                    <a:lnTo>
                      <a:pt x="151" y="3668"/>
                    </a:lnTo>
                    <a:lnTo>
                      <a:pt x="141" y="3631"/>
                    </a:lnTo>
                    <a:lnTo>
                      <a:pt x="131" y="3594"/>
                    </a:lnTo>
                    <a:lnTo>
                      <a:pt x="122" y="3558"/>
                    </a:lnTo>
                    <a:lnTo>
                      <a:pt x="115" y="3520"/>
                    </a:lnTo>
                    <a:lnTo>
                      <a:pt x="110" y="3483"/>
                    </a:lnTo>
                    <a:lnTo>
                      <a:pt x="104" y="3446"/>
                    </a:lnTo>
                    <a:lnTo>
                      <a:pt x="101" y="3368"/>
                    </a:lnTo>
                    <a:lnTo>
                      <a:pt x="98" y="3291"/>
                    </a:lnTo>
                    <a:lnTo>
                      <a:pt x="90" y="3278"/>
                    </a:lnTo>
                    <a:lnTo>
                      <a:pt x="83" y="3264"/>
                    </a:lnTo>
                    <a:lnTo>
                      <a:pt x="77" y="3247"/>
                    </a:lnTo>
                    <a:lnTo>
                      <a:pt x="74" y="3231"/>
                    </a:lnTo>
                    <a:lnTo>
                      <a:pt x="71" y="3213"/>
                    </a:lnTo>
                    <a:lnTo>
                      <a:pt x="70" y="3194"/>
                    </a:lnTo>
                    <a:lnTo>
                      <a:pt x="68" y="3176"/>
                    </a:lnTo>
                    <a:lnTo>
                      <a:pt x="70" y="3156"/>
                    </a:lnTo>
                    <a:lnTo>
                      <a:pt x="73" y="3117"/>
                    </a:lnTo>
                    <a:lnTo>
                      <a:pt x="77" y="3079"/>
                    </a:lnTo>
                    <a:lnTo>
                      <a:pt x="78" y="3062"/>
                    </a:lnTo>
                    <a:lnTo>
                      <a:pt x="81" y="3045"/>
                    </a:lnTo>
                    <a:lnTo>
                      <a:pt x="83" y="3030"/>
                    </a:lnTo>
                    <a:lnTo>
                      <a:pt x="83" y="3015"/>
                    </a:lnTo>
                    <a:lnTo>
                      <a:pt x="73" y="3003"/>
                    </a:lnTo>
                    <a:lnTo>
                      <a:pt x="64" y="2991"/>
                    </a:lnTo>
                    <a:lnTo>
                      <a:pt x="56" y="2975"/>
                    </a:lnTo>
                    <a:lnTo>
                      <a:pt x="47" y="2959"/>
                    </a:lnTo>
                    <a:lnTo>
                      <a:pt x="41" y="2944"/>
                    </a:lnTo>
                    <a:lnTo>
                      <a:pt x="34" y="2925"/>
                    </a:lnTo>
                    <a:lnTo>
                      <a:pt x="28" y="2907"/>
                    </a:lnTo>
                    <a:lnTo>
                      <a:pt x="24" y="2888"/>
                    </a:lnTo>
                    <a:lnTo>
                      <a:pt x="19" y="2868"/>
                    </a:lnTo>
                    <a:lnTo>
                      <a:pt x="16" y="2847"/>
                    </a:lnTo>
                    <a:lnTo>
                      <a:pt x="9" y="2806"/>
                    </a:lnTo>
                    <a:lnTo>
                      <a:pt x="4" y="2760"/>
                    </a:lnTo>
                    <a:lnTo>
                      <a:pt x="3" y="2716"/>
                    </a:lnTo>
                    <a:lnTo>
                      <a:pt x="0" y="2670"/>
                    </a:lnTo>
                    <a:lnTo>
                      <a:pt x="0" y="2626"/>
                    </a:lnTo>
                    <a:lnTo>
                      <a:pt x="3" y="2583"/>
                    </a:lnTo>
                    <a:lnTo>
                      <a:pt x="4" y="2541"/>
                    </a:lnTo>
                    <a:lnTo>
                      <a:pt x="6" y="2501"/>
                    </a:lnTo>
                    <a:lnTo>
                      <a:pt x="7" y="2482"/>
                    </a:lnTo>
                    <a:lnTo>
                      <a:pt x="10" y="2465"/>
                    </a:lnTo>
                    <a:lnTo>
                      <a:pt x="11" y="2448"/>
                    </a:lnTo>
                    <a:lnTo>
                      <a:pt x="13" y="2431"/>
                    </a:lnTo>
                    <a:lnTo>
                      <a:pt x="14" y="2417"/>
                    </a:lnTo>
                    <a:lnTo>
                      <a:pt x="16" y="2403"/>
                    </a:lnTo>
                    <a:lnTo>
                      <a:pt x="30" y="2341"/>
                    </a:lnTo>
                    <a:lnTo>
                      <a:pt x="46" y="2280"/>
                    </a:lnTo>
                    <a:lnTo>
                      <a:pt x="78" y="2158"/>
                    </a:lnTo>
                    <a:lnTo>
                      <a:pt x="113" y="2035"/>
                    </a:lnTo>
                    <a:lnTo>
                      <a:pt x="150" y="1916"/>
                    </a:lnTo>
                    <a:lnTo>
                      <a:pt x="225" y="1675"/>
                    </a:lnTo>
                    <a:lnTo>
                      <a:pt x="263" y="1554"/>
                    </a:lnTo>
                    <a:lnTo>
                      <a:pt x="301" y="1435"/>
                    </a:lnTo>
                    <a:lnTo>
                      <a:pt x="312" y="1403"/>
                    </a:lnTo>
                    <a:lnTo>
                      <a:pt x="322" y="1372"/>
                    </a:lnTo>
                    <a:lnTo>
                      <a:pt x="343" y="1311"/>
                    </a:lnTo>
                    <a:lnTo>
                      <a:pt x="365" y="1253"/>
                    </a:lnTo>
                    <a:lnTo>
                      <a:pt x="376" y="1226"/>
                    </a:lnTo>
                    <a:lnTo>
                      <a:pt x="387" y="1197"/>
                    </a:lnTo>
                    <a:lnTo>
                      <a:pt x="400" y="1171"/>
                    </a:lnTo>
                    <a:lnTo>
                      <a:pt x="413" y="1144"/>
                    </a:lnTo>
                    <a:lnTo>
                      <a:pt x="429" y="1119"/>
                    </a:lnTo>
                    <a:lnTo>
                      <a:pt x="444" y="1093"/>
                    </a:lnTo>
                    <a:lnTo>
                      <a:pt x="463" y="1069"/>
                    </a:lnTo>
                    <a:lnTo>
                      <a:pt x="483" y="1045"/>
                    </a:lnTo>
                    <a:lnTo>
                      <a:pt x="504" y="1021"/>
                    </a:lnTo>
                    <a:lnTo>
                      <a:pt x="528" y="998"/>
                    </a:lnTo>
                    <a:lnTo>
                      <a:pt x="531" y="1002"/>
                    </a:lnTo>
                    <a:lnTo>
                      <a:pt x="534" y="1006"/>
                    </a:lnTo>
                    <a:lnTo>
                      <a:pt x="536" y="1005"/>
                    </a:lnTo>
                    <a:lnTo>
                      <a:pt x="537" y="1003"/>
                    </a:lnTo>
                    <a:lnTo>
                      <a:pt x="536" y="995"/>
                    </a:lnTo>
                    <a:lnTo>
                      <a:pt x="533" y="988"/>
                    </a:lnTo>
                    <a:lnTo>
                      <a:pt x="528" y="984"/>
                    </a:lnTo>
                    <a:lnTo>
                      <a:pt x="523" y="978"/>
                    </a:lnTo>
                    <a:lnTo>
                      <a:pt x="513" y="969"/>
                    </a:lnTo>
                    <a:lnTo>
                      <a:pt x="507" y="966"/>
                    </a:lnTo>
                    <a:lnTo>
                      <a:pt x="501" y="962"/>
                    </a:lnTo>
                    <a:lnTo>
                      <a:pt x="494" y="952"/>
                    </a:lnTo>
                    <a:lnTo>
                      <a:pt x="490" y="942"/>
                    </a:lnTo>
                    <a:lnTo>
                      <a:pt x="486" y="932"/>
                    </a:lnTo>
                    <a:lnTo>
                      <a:pt x="481" y="922"/>
                    </a:lnTo>
                    <a:lnTo>
                      <a:pt x="479" y="914"/>
                    </a:lnTo>
                    <a:lnTo>
                      <a:pt x="477" y="904"/>
                    </a:lnTo>
                    <a:lnTo>
                      <a:pt x="476" y="897"/>
                    </a:lnTo>
                    <a:lnTo>
                      <a:pt x="476" y="888"/>
                    </a:lnTo>
                    <a:lnTo>
                      <a:pt x="477" y="873"/>
                    </a:lnTo>
                    <a:lnTo>
                      <a:pt x="480" y="858"/>
                    </a:lnTo>
                    <a:lnTo>
                      <a:pt x="486" y="844"/>
                    </a:lnTo>
                    <a:lnTo>
                      <a:pt x="491" y="830"/>
                    </a:lnTo>
                    <a:lnTo>
                      <a:pt x="499" y="817"/>
                    </a:lnTo>
                    <a:lnTo>
                      <a:pt x="507" y="803"/>
                    </a:lnTo>
                    <a:lnTo>
                      <a:pt x="521" y="776"/>
                    </a:lnTo>
                    <a:lnTo>
                      <a:pt x="528" y="762"/>
                    </a:lnTo>
                    <a:lnTo>
                      <a:pt x="533" y="746"/>
                    </a:lnTo>
                    <a:lnTo>
                      <a:pt x="537" y="730"/>
                    </a:lnTo>
                    <a:lnTo>
                      <a:pt x="537" y="712"/>
                    </a:lnTo>
                    <a:lnTo>
                      <a:pt x="543" y="703"/>
                    </a:lnTo>
                    <a:lnTo>
                      <a:pt x="547" y="695"/>
                    </a:lnTo>
                    <a:lnTo>
                      <a:pt x="558" y="676"/>
                    </a:lnTo>
                    <a:lnTo>
                      <a:pt x="563" y="666"/>
                    </a:lnTo>
                    <a:lnTo>
                      <a:pt x="567" y="658"/>
                    </a:lnTo>
                    <a:lnTo>
                      <a:pt x="570" y="649"/>
                    </a:lnTo>
                    <a:lnTo>
                      <a:pt x="571" y="642"/>
                    </a:lnTo>
                    <a:lnTo>
                      <a:pt x="561" y="628"/>
                    </a:lnTo>
                    <a:lnTo>
                      <a:pt x="554" y="613"/>
                    </a:lnTo>
                    <a:lnTo>
                      <a:pt x="548" y="599"/>
                    </a:lnTo>
                    <a:lnTo>
                      <a:pt x="544" y="586"/>
                    </a:lnTo>
                    <a:lnTo>
                      <a:pt x="544" y="574"/>
                    </a:lnTo>
                    <a:lnTo>
                      <a:pt x="544" y="561"/>
                    </a:lnTo>
                    <a:lnTo>
                      <a:pt x="546" y="548"/>
                    </a:lnTo>
                    <a:lnTo>
                      <a:pt x="550" y="537"/>
                    </a:lnTo>
                    <a:lnTo>
                      <a:pt x="555" y="525"/>
                    </a:lnTo>
                    <a:lnTo>
                      <a:pt x="563" y="512"/>
                    </a:lnTo>
                    <a:lnTo>
                      <a:pt x="570" y="501"/>
                    </a:lnTo>
                    <a:lnTo>
                      <a:pt x="578" y="491"/>
                    </a:lnTo>
                    <a:lnTo>
                      <a:pt x="590" y="480"/>
                    </a:lnTo>
                    <a:lnTo>
                      <a:pt x="600" y="470"/>
                    </a:lnTo>
                    <a:lnTo>
                      <a:pt x="624" y="448"/>
                    </a:lnTo>
                    <a:lnTo>
                      <a:pt x="649" y="428"/>
                    </a:lnTo>
                    <a:lnTo>
                      <a:pt x="677" y="409"/>
                    </a:lnTo>
                    <a:lnTo>
                      <a:pt x="705" y="389"/>
                    </a:lnTo>
                    <a:lnTo>
                      <a:pt x="731" y="367"/>
                    </a:lnTo>
                    <a:lnTo>
                      <a:pt x="756" y="347"/>
                    </a:lnTo>
                    <a:lnTo>
                      <a:pt x="768" y="337"/>
                    </a:lnTo>
                    <a:lnTo>
                      <a:pt x="779" y="327"/>
                    </a:lnTo>
                    <a:lnTo>
                      <a:pt x="789" y="316"/>
                    </a:lnTo>
                    <a:lnTo>
                      <a:pt x="798" y="306"/>
                    </a:lnTo>
                    <a:lnTo>
                      <a:pt x="805" y="295"/>
                    </a:lnTo>
                    <a:lnTo>
                      <a:pt x="812" y="283"/>
                    </a:lnTo>
                    <a:lnTo>
                      <a:pt x="825" y="268"/>
                    </a:lnTo>
                    <a:lnTo>
                      <a:pt x="839" y="253"/>
                    </a:lnTo>
                    <a:lnTo>
                      <a:pt x="853" y="239"/>
                    </a:lnTo>
                    <a:lnTo>
                      <a:pt x="867" y="228"/>
                    </a:lnTo>
                    <a:lnTo>
                      <a:pt x="882" y="218"/>
                    </a:lnTo>
                    <a:lnTo>
                      <a:pt x="897" y="208"/>
                    </a:lnTo>
                    <a:lnTo>
                      <a:pt x="913" y="199"/>
                    </a:lnTo>
                    <a:lnTo>
                      <a:pt x="929" y="191"/>
                    </a:lnTo>
                    <a:lnTo>
                      <a:pt x="946" y="185"/>
                    </a:lnTo>
                    <a:lnTo>
                      <a:pt x="963" y="179"/>
                    </a:lnTo>
                    <a:lnTo>
                      <a:pt x="981" y="177"/>
                    </a:lnTo>
                    <a:lnTo>
                      <a:pt x="1000" y="174"/>
                    </a:lnTo>
                    <a:lnTo>
                      <a:pt x="1020" y="171"/>
                    </a:lnTo>
                    <a:lnTo>
                      <a:pt x="1040" y="171"/>
                    </a:lnTo>
                    <a:lnTo>
                      <a:pt x="1060" y="171"/>
                    </a:lnTo>
                    <a:lnTo>
                      <a:pt x="1081" y="172"/>
                    </a:lnTo>
                    <a:lnTo>
                      <a:pt x="1108" y="141"/>
                    </a:lnTo>
                    <a:lnTo>
                      <a:pt x="1135" y="111"/>
                    </a:lnTo>
                    <a:lnTo>
                      <a:pt x="1151" y="97"/>
                    </a:lnTo>
                    <a:lnTo>
                      <a:pt x="1165" y="84"/>
                    </a:lnTo>
                    <a:lnTo>
                      <a:pt x="1181" y="71"/>
                    </a:lnTo>
                    <a:lnTo>
                      <a:pt x="1196" y="60"/>
                    </a:lnTo>
                    <a:lnTo>
                      <a:pt x="1212" y="48"/>
                    </a:lnTo>
                    <a:lnTo>
                      <a:pt x="1229" y="40"/>
                    </a:lnTo>
                    <a:lnTo>
                      <a:pt x="1248" y="31"/>
                    </a:lnTo>
                    <a:lnTo>
                      <a:pt x="1266" y="23"/>
                    </a:lnTo>
                    <a:lnTo>
                      <a:pt x="1285" y="16"/>
                    </a:lnTo>
                    <a:lnTo>
                      <a:pt x="1305" y="9"/>
                    </a:lnTo>
                    <a:lnTo>
                      <a:pt x="1326" y="4"/>
                    </a:lnTo>
                    <a:lnTo>
                      <a:pt x="1347" y="0"/>
                    </a:lnTo>
                    <a:lnTo>
                      <a:pt x="1366" y="1"/>
                    </a:lnTo>
                    <a:lnTo>
                      <a:pt x="1383" y="3"/>
                    </a:lnTo>
                    <a:lnTo>
                      <a:pt x="1400" y="6"/>
                    </a:lnTo>
                    <a:lnTo>
                      <a:pt x="1407" y="7"/>
                    </a:lnTo>
                    <a:lnTo>
                      <a:pt x="1416" y="10"/>
                    </a:lnTo>
                    <a:lnTo>
                      <a:pt x="1423" y="13"/>
                    </a:lnTo>
                    <a:lnTo>
                      <a:pt x="1429" y="19"/>
                    </a:lnTo>
                    <a:lnTo>
                      <a:pt x="1436" y="23"/>
                    </a:lnTo>
                    <a:lnTo>
                      <a:pt x="1441" y="28"/>
                    </a:lnTo>
                    <a:lnTo>
                      <a:pt x="1446" y="37"/>
                    </a:lnTo>
                    <a:lnTo>
                      <a:pt x="1451" y="46"/>
                    </a:lnTo>
                    <a:lnTo>
                      <a:pt x="1454" y="56"/>
                    </a:lnTo>
                    <a:lnTo>
                      <a:pt x="1457" y="67"/>
                    </a:lnTo>
                    <a:lnTo>
                      <a:pt x="1474" y="65"/>
                    </a:lnTo>
                    <a:lnTo>
                      <a:pt x="1490" y="65"/>
                    </a:lnTo>
                    <a:lnTo>
                      <a:pt x="1503" y="67"/>
                    </a:lnTo>
                    <a:lnTo>
                      <a:pt x="1515" y="68"/>
                    </a:lnTo>
                    <a:lnTo>
                      <a:pt x="1527" y="71"/>
                    </a:lnTo>
                    <a:lnTo>
                      <a:pt x="1535" y="74"/>
                    </a:lnTo>
                    <a:lnTo>
                      <a:pt x="1544" y="80"/>
                    </a:lnTo>
                    <a:lnTo>
                      <a:pt x="1553" y="84"/>
                    </a:lnTo>
                    <a:lnTo>
                      <a:pt x="1558" y="91"/>
                    </a:lnTo>
                    <a:lnTo>
                      <a:pt x="1564" y="101"/>
                    </a:lnTo>
                    <a:lnTo>
                      <a:pt x="1570" y="110"/>
                    </a:lnTo>
                    <a:lnTo>
                      <a:pt x="1574" y="121"/>
                    </a:lnTo>
                    <a:lnTo>
                      <a:pt x="1578" y="134"/>
                    </a:lnTo>
                    <a:lnTo>
                      <a:pt x="1581" y="148"/>
                    </a:lnTo>
                    <a:lnTo>
                      <a:pt x="1584" y="165"/>
                    </a:lnTo>
                    <a:lnTo>
                      <a:pt x="1587" y="182"/>
                    </a:lnTo>
                    <a:lnTo>
                      <a:pt x="1605" y="184"/>
                    </a:lnTo>
                    <a:lnTo>
                      <a:pt x="1622" y="182"/>
                    </a:lnTo>
                    <a:lnTo>
                      <a:pt x="1637" y="181"/>
                    </a:lnTo>
                    <a:lnTo>
                      <a:pt x="1651" y="178"/>
                    </a:lnTo>
                    <a:lnTo>
                      <a:pt x="1662" y="175"/>
                    </a:lnTo>
                    <a:lnTo>
                      <a:pt x="1675" y="172"/>
                    </a:lnTo>
                    <a:lnTo>
                      <a:pt x="1686" y="171"/>
                    </a:lnTo>
                    <a:lnTo>
                      <a:pt x="1696" y="169"/>
                    </a:lnTo>
                    <a:lnTo>
                      <a:pt x="1708" y="169"/>
                    </a:lnTo>
                    <a:lnTo>
                      <a:pt x="1718" y="171"/>
                    </a:lnTo>
                    <a:lnTo>
                      <a:pt x="1729" y="175"/>
                    </a:lnTo>
                    <a:lnTo>
                      <a:pt x="1741" y="181"/>
                    </a:lnTo>
                    <a:lnTo>
                      <a:pt x="1746" y="185"/>
                    </a:lnTo>
                    <a:lnTo>
                      <a:pt x="1752" y="189"/>
                    </a:lnTo>
                    <a:lnTo>
                      <a:pt x="1759" y="195"/>
                    </a:lnTo>
                    <a:lnTo>
                      <a:pt x="1766" y="201"/>
                    </a:lnTo>
                    <a:lnTo>
                      <a:pt x="1773" y="209"/>
                    </a:lnTo>
                    <a:lnTo>
                      <a:pt x="1780" y="218"/>
                    </a:lnTo>
                    <a:lnTo>
                      <a:pt x="1788" y="226"/>
                    </a:lnTo>
                    <a:lnTo>
                      <a:pt x="1796" y="236"/>
                    </a:lnTo>
                    <a:lnTo>
                      <a:pt x="1800" y="246"/>
                    </a:lnTo>
                    <a:lnTo>
                      <a:pt x="1805" y="256"/>
                    </a:lnTo>
                    <a:lnTo>
                      <a:pt x="1812" y="273"/>
                    </a:lnTo>
                    <a:lnTo>
                      <a:pt x="1815" y="283"/>
                    </a:lnTo>
                    <a:lnTo>
                      <a:pt x="1816" y="295"/>
                    </a:lnTo>
                    <a:lnTo>
                      <a:pt x="1819" y="306"/>
                    </a:lnTo>
                    <a:lnTo>
                      <a:pt x="1820" y="320"/>
                    </a:lnTo>
                    <a:lnTo>
                      <a:pt x="1837" y="323"/>
                    </a:lnTo>
                    <a:lnTo>
                      <a:pt x="1853" y="327"/>
                    </a:lnTo>
                    <a:lnTo>
                      <a:pt x="1869" y="333"/>
                    </a:lnTo>
                    <a:lnTo>
                      <a:pt x="1884" y="337"/>
                    </a:lnTo>
                    <a:lnTo>
                      <a:pt x="1899" y="344"/>
                    </a:lnTo>
                    <a:lnTo>
                      <a:pt x="1911" y="350"/>
                    </a:lnTo>
                    <a:lnTo>
                      <a:pt x="1923" y="359"/>
                    </a:lnTo>
                    <a:lnTo>
                      <a:pt x="1933" y="367"/>
                    </a:lnTo>
                    <a:lnTo>
                      <a:pt x="1943" y="377"/>
                    </a:lnTo>
                    <a:lnTo>
                      <a:pt x="1950" y="389"/>
                    </a:lnTo>
                    <a:lnTo>
                      <a:pt x="1956" y="401"/>
                    </a:lnTo>
                    <a:lnTo>
                      <a:pt x="1960" y="416"/>
                    </a:lnTo>
                    <a:lnTo>
                      <a:pt x="1963" y="430"/>
                    </a:lnTo>
                    <a:lnTo>
                      <a:pt x="1963" y="447"/>
                    </a:lnTo>
                    <a:lnTo>
                      <a:pt x="1960" y="467"/>
                    </a:lnTo>
                    <a:lnTo>
                      <a:pt x="1957" y="487"/>
                    </a:lnTo>
                    <a:lnTo>
                      <a:pt x="1966" y="494"/>
                    </a:lnTo>
                    <a:lnTo>
                      <a:pt x="1973" y="500"/>
                    </a:lnTo>
                    <a:lnTo>
                      <a:pt x="1980" y="505"/>
                    </a:lnTo>
                    <a:lnTo>
                      <a:pt x="1987" y="511"/>
                    </a:lnTo>
                    <a:lnTo>
                      <a:pt x="1993" y="515"/>
                    </a:lnTo>
                    <a:lnTo>
                      <a:pt x="1997" y="521"/>
                    </a:lnTo>
                    <a:lnTo>
                      <a:pt x="2005" y="530"/>
                    </a:lnTo>
                    <a:lnTo>
                      <a:pt x="2010" y="538"/>
                    </a:lnTo>
                    <a:lnTo>
                      <a:pt x="2013" y="545"/>
                    </a:lnTo>
                    <a:lnTo>
                      <a:pt x="2014" y="552"/>
                    </a:lnTo>
                    <a:lnTo>
                      <a:pt x="2014" y="558"/>
                    </a:lnTo>
                    <a:lnTo>
                      <a:pt x="2013" y="567"/>
                    </a:lnTo>
                    <a:lnTo>
                      <a:pt x="2010" y="574"/>
                    </a:lnTo>
                    <a:lnTo>
                      <a:pt x="2005" y="582"/>
                    </a:lnTo>
                    <a:lnTo>
                      <a:pt x="2001" y="594"/>
                    </a:lnTo>
                    <a:lnTo>
                      <a:pt x="1997" y="605"/>
                    </a:lnTo>
                    <a:lnTo>
                      <a:pt x="1991" y="618"/>
                    </a:lnTo>
                    <a:lnTo>
                      <a:pt x="1987" y="635"/>
                    </a:lnTo>
                    <a:lnTo>
                      <a:pt x="1983" y="652"/>
                    </a:lnTo>
                    <a:lnTo>
                      <a:pt x="1994" y="660"/>
                    </a:lnTo>
                    <a:lnTo>
                      <a:pt x="2005" y="669"/>
                    </a:lnTo>
                    <a:lnTo>
                      <a:pt x="2031" y="685"/>
                    </a:lnTo>
                    <a:lnTo>
                      <a:pt x="2060" y="700"/>
                    </a:lnTo>
                    <a:lnTo>
                      <a:pt x="2088" y="716"/>
                    </a:lnTo>
                    <a:lnTo>
                      <a:pt x="2148" y="749"/>
                    </a:lnTo>
                    <a:lnTo>
                      <a:pt x="2176" y="766"/>
                    </a:lnTo>
                    <a:lnTo>
                      <a:pt x="2203" y="786"/>
                    </a:lnTo>
                    <a:lnTo>
                      <a:pt x="2206" y="789"/>
                    </a:lnTo>
                    <a:lnTo>
                      <a:pt x="2209" y="796"/>
                    </a:lnTo>
                    <a:lnTo>
                      <a:pt x="2212" y="799"/>
                    </a:lnTo>
                    <a:lnTo>
                      <a:pt x="2215" y="803"/>
                    </a:lnTo>
                    <a:lnTo>
                      <a:pt x="2219" y="808"/>
                    </a:lnTo>
                    <a:lnTo>
                      <a:pt x="2223" y="814"/>
                    </a:lnTo>
                    <a:lnTo>
                      <a:pt x="2228" y="821"/>
                    </a:lnTo>
                    <a:lnTo>
                      <a:pt x="2233" y="830"/>
                    </a:lnTo>
                    <a:lnTo>
                      <a:pt x="2239" y="840"/>
                    </a:lnTo>
                    <a:lnTo>
                      <a:pt x="2246" y="850"/>
                    </a:lnTo>
                    <a:lnTo>
                      <a:pt x="2253" y="861"/>
                    </a:lnTo>
                    <a:lnTo>
                      <a:pt x="2262" y="874"/>
                    </a:lnTo>
                    <a:lnTo>
                      <a:pt x="2270" y="890"/>
                    </a:lnTo>
                    <a:lnTo>
                      <a:pt x="2280" y="905"/>
                    </a:lnTo>
                    <a:lnTo>
                      <a:pt x="2282" y="911"/>
                    </a:lnTo>
                    <a:lnTo>
                      <a:pt x="2283" y="914"/>
                    </a:lnTo>
                    <a:lnTo>
                      <a:pt x="2286" y="918"/>
                    </a:lnTo>
                    <a:lnTo>
                      <a:pt x="2289" y="924"/>
                    </a:lnTo>
                    <a:lnTo>
                      <a:pt x="2292" y="929"/>
                    </a:lnTo>
                    <a:lnTo>
                      <a:pt x="2295" y="937"/>
                    </a:lnTo>
                    <a:lnTo>
                      <a:pt x="2300" y="945"/>
                    </a:lnTo>
                    <a:lnTo>
                      <a:pt x="2305" y="955"/>
                    </a:lnTo>
                    <a:lnTo>
                      <a:pt x="2310" y="966"/>
                    </a:lnTo>
                    <a:lnTo>
                      <a:pt x="2316" y="979"/>
                    </a:lnTo>
                    <a:lnTo>
                      <a:pt x="2323" y="994"/>
                    </a:lnTo>
                    <a:lnTo>
                      <a:pt x="2332" y="1012"/>
                    </a:lnTo>
                    <a:lnTo>
                      <a:pt x="2342" y="1031"/>
                    </a:lnTo>
                    <a:lnTo>
                      <a:pt x="2350" y="1052"/>
                    </a:lnTo>
                    <a:lnTo>
                      <a:pt x="2362" y="1076"/>
                    </a:lnTo>
                    <a:lnTo>
                      <a:pt x="2370" y="1115"/>
                    </a:lnTo>
                    <a:lnTo>
                      <a:pt x="2379" y="1154"/>
                    </a:lnTo>
                    <a:lnTo>
                      <a:pt x="2394" y="1234"/>
                    </a:lnTo>
                    <a:lnTo>
                      <a:pt x="2411" y="1315"/>
                    </a:lnTo>
                    <a:lnTo>
                      <a:pt x="2420" y="1355"/>
                    </a:lnTo>
                    <a:lnTo>
                      <a:pt x="2428" y="1396"/>
                    </a:lnTo>
                    <a:lnTo>
                      <a:pt x="2440" y="1418"/>
                    </a:lnTo>
                    <a:lnTo>
                      <a:pt x="2450" y="1438"/>
                    </a:lnTo>
                    <a:lnTo>
                      <a:pt x="2460" y="1459"/>
                    </a:lnTo>
                    <a:lnTo>
                      <a:pt x="2468" y="1479"/>
                    </a:lnTo>
                    <a:lnTo>
                      <a:pt x="2483" y="1519"/>
                    </a:lnTo>
                    <a:lnTo>
                      <a:pt x="2495" y="1559"/>
                    </a:lnTo>
                    <a:lnTo>
                      <a:pt x="2507" y="1598"/>
                    </a:lnTo>
                    <a:lnTo>
                      <a:pt x="2515" y="1637"/>
                    </a:lnTo>
                    <a:lnTo>
                      <a:pt x="2524" y="1677"/>
                    </a:lnTo>
                    <a:lnTo>
                      <a:pt x="2530" y="1715"/>
                    </a:lnTo>
                    <a:lnTo>
                      <a:pt x="2535" y="1754"/>
                    </a:lnTo>
                    <a:lnTo>
                      <a:pt x="2541" y="1793"/>
                    </a:lnTo>
                    <a:lnTo>
                      <a:pt x="2550" y="1876"/>
                    </a:lnTo>
                    <a:lnTo>
                      <a:pt x="2555" y="1917"/>
                    </a:lnTo>
                    <a:lnTo>
                      <a:pt x="2560" y="1961"/>
                    </a:lnTo>
                    <a:lnTo>
                      <a:pt x="2567" y="2006"/>
                    </a:lnTo>
                    <a:lnTo>
                      <a:pt x="2574" y="2053"/>
                    </a:lnTo>
                    <a:lnTo>
                      <a:pt x="2587" y="2090"/>
                    </a:lnTo>
                    <a:lnTo>
                      <a:pt x="2599" y="2127"/>
                    </a:lnTo>
                    <a:lnTo>
                      <a:pt x="2628" y="2199"/>
                    </a:lnTo>
                    <a:lnTo>
                      <a:pt x="2686" y="2346"/>
                    </a:lnTo>
                    <a:lnTo>
                      <a:pt x="2699" y="2383"/>
                    </a:lnTo>
                    <a:lnTo>
                      <a:pt x="2713" y="2421"/>
                    </a:lnTo>
                    <a:lnTo>
                      <a:pt x="2725" y="2458"/>
                    </a:lnTo>
                    <a:lnTo>
                      <a:pt x="2736" y="2498"/>
                    </a:lnTo>
                    <a:lnTo>
                      <a:pt x="2745" y="2536"/>
                    </a:lnTo>
                    <a:lnTo>
                      <a:pt x="2755" y="2576"/>
                    </a:lnTo>
                    <a:lnTo>
                      <a:pt x="2760" y="2618"/>
                    </a:lnTo>
                    <a:lnTo>
                      <a:pt x="2765" y="2659"/>
                    </a:lnTo>
                    <a:lnTo>
                      <a:pt x="2769" y="2676"/>
                    </a:lnTo>
                    <a:lnTo>
                      <a:pt x="2772" y="2693"/>
                    </a:lnTo>
                    <a:lnTo>
                      <a:pt x="2779" y="2731"/>
                    </a:lnTo>
                    <a:lnTo>
                      <a:pt x="2786" y="2771"/>
                    </a:lnTo>
                    <a:lnTo>
                      <a:pt x="2789" y="2791"/>
                    </a:lnTo>
                    <a:lnTo>
                      <a:pt x="2790" y="2811"/>
                    </a:lnTo>
                    <a:lnTo>
                      <a:pt x="2792" y="2833"/>
                    </a:lnTo>
                    <a:lnTo>
                      <a:pt x="2790" y="2852"/>
                    </a:lnTo>
                    <a:lnTo>
                      <a:pt x="2787" y="2871"/>
                    </a:lnTo>
                    <a:lnTo>
                      <a:pt x="2785" y="2891"/>
                    </a:lnTo>
                    <a:lnTo>
                      <a:pt x="2779" y="2909"/>
                    </a:lnTo>
                    <a:lnTo>
                      <a:pt x="2770" y="2926"/>
                    </a:lnTo>
                    <a:lnTo>
                      <a:pt x="2760" y="2944"/>
                    </a:lnTo>
                    <a:lnTo>
                      <a:pt x="2753" y="2951"/>
                    </a:lnTo>
                    <a:lnTo>
                      <a:pt x="2746" y="2958"/>
                    </a:lnTo>
                    <a:lnTo>
                      <a:pt x="2750" y="2979"/>
                    </a:lnTo>
                    <a:lnTo>
                      <a:pt x="2756" y="3001"/>
                    </a:lnTo>
                    <a:lnTo>
                      <a:pt x="2762" y="3023"/>
                    </a:lnTo>
                    <a:lnTo>
                      <a:pt x="2767" y="3045"/>
                    </a:lnTo>
                    <a:lnTo>
                      <a:pt x="2782" y="3089"/>
                    </a:lnTo>
                    <a:lnTo>
                      <a:pt x="2789" y="3112"/>
                    </a:lnTo>
                    <a:lnTo>
                      <a:pt x="2796" y="3134"/>
                    </a:lnTo>
                    <a:lnTo>
                      <a:pt x="2802" y="3183"/>
                    </a:lnTo>
                    <a:lnTo>
                      <a:pt x="2806" y="3231"/>
                    </a:lnTo>
                    <a:lnTo>
                      <a:pt x="2807" y="3282"/>
                    </a:lnTo>
                    <a:lnTo>
                      <a:pt x="2806" y="3334"/>
                    </a:lnTo>
                    <a:lnTo>
                      <a:pt x="2803" y="3386"/>
                    </a:lnTo>
                    <a:lnTo>
                      <a:pt x="2796" y="3437"/>
                    </a:lnTo>
                    <a:lnTo>
                      <a:pt x="2787" y="3489"/>
                    </a:lnTo>
                    <a:lnTo>
                      <a:pt x="2782" y="3514"/>
                    </a:lnTo>
                    <a:lnTo>
                      <a:pt x="2776" y="3540"/>
                    </a:lnTo>
                    <a:lnTo>
                      <a:pt x="2769" y="3566"/>
                    </a:lnTo>
                    <a:lnTo>
                      <a:pt x="2760" y="3590"/>
                    </a:lnTo>
                    <a:lnTo>
                      <a:pt x="2752" y="3615"/>
                    </a:lnTo>
                    <a:lnTo>
                      <a:pt x="2743" y="3640"/>
                    </a:lnTo>
                    <a:lnTo>
                      <a:pt x="2733" y="3664"/>
                    </a:lnTo>
                    <a:lnTo>
                      <a:pt x="2723" y="3687"/>
                    </a:lnTo>
                    <a:lnTo>
                      <a:pt x="2712" y="3711"/>
                    </a:lnTo>
                    <a:lnTo>
                      <a:pt x="2699" y="3732"/>
                    </a:lnTo>
                    <a:lnTo>
                      <a:pt x="2686" y="3755"/>
                    </a:lnTo>
                    <a:lnTo>
                      <a:pt x="2673" y="3776"/>
                    </a:lnTo>
                    <a:lnTo>
                      <a:pt x="2659" y="3798"/>
                    </a:lnTo>
                    <a:lnTo>
                      <a:pt x="2644" y="3819"/>
                    </a:lnTo>
                    <a:lnTo>
                      <a:pt x="2628" y="3839"/>
                    </a:lnTo>
                    <a:lnTo>
                      <a:pt x="2611" y="3857"/>
                    </a:lnTo>
                    <a:lnTo>
                      <a:pt x="2592" y="3876"/>
                    </a:lnTo>
                    <a:lnTo>
                      <a:pt x="2574" y="3893"/>
                    </a:lnTo>
                    <a:lnTo>
                      <a:pt x="2564" y="3896"/>
                    </a:lnTo>
                    <a:lnTo>
                      <a:pt x="2554" y="3897"/>
                    </a:lnTo>
                    <a:lnTo>
                      <a:pt x="2544" y="3899"/>
                    </a:lnTo>
                    <a:lnTo>
                      <a:pt x="2535" y="3899"/>
                    </a:lnTo>
                    <a:lnTo>
                      <a:pt x="2528" y="3897"/>
                    </a:lnTo>
                    <a:lnTo>
                      <a:pt x="2521" y="3896"/>
                    </a:lnTo>
                    <a:lnTo>
                      <a:pt x="2515" y="3893"/>
                    </a:lnTo>
                    <a:lnTo>
                      <a:pt x="2510" y="3890"/>
                    </a:lnTo>
                    <a:lnTo>
                      <a:pt x="2504" y="3887"/>
                    </a:lnTo>
                    <a:lnTo>
                      <a:pt x="2500" y="3882"/>
                    </a:lnTo>
                    <a:lnTo>
                      <a:pt x="2491" y="3872"/>
                    </a:lnTo>
                    <a:lnTo>
                      <a:pt x="2484" y="3860"/>
                    </a:lnTo>
                    <a:lnTo>
                      <a:pt x="2477" y="3846"/>
                    </a:lnTo>
                    <a:lnTo>
                      <a:pt x="2473" y="3846"/>
                    </a:lnTo>
                    <a:lnTo>
                      <a:pt x="2470" y="3847"/>
                    </a:lnTo>
                    <a:lnTo>
                      <a:pt x="2453" y="3880"/>
                    </a:lnTo>
                    <a:lnTo>
                      <a:pt x="2434" y="3916"/>
                    </a:lnTo>
                    <a:lnTo>
                      <a:pt x="2416" y="3950"/>
                    </a:lnTo>
                    <a:lnTo>
                      <a:pt x="2397" y="3987"/>
                    </a:lnTo>
                    <a:lnTo>
                      <a:pt x="2357" y="4061"/>
                    </a:lnTo>
                    <a:lnTo>
                      <a:pt x="2339" y="4099"/>
                    </a:lnTo>
                    <a:lnTo>
                      <a:pt x="2322" y="4136"/>
                    </a:lnTo>
                    <a:lnTo>
                      <a:pt x="2306" y="4176"/>
                    </a:lnTo>
                    <a:lnTo>
                      <a:pt x="2292" y="4215"/>
                    </a:lnTo>
                    <a:lnTo>
                      <a:pt x="2280" y="4253"/>
                    </a:lnTo>
                    <a:lnTo>
                      <a:pt x="2276" y="4273"/>
                    </a:lnTo>
                    <a:lnTo>
                      <a:pt x="2272" y="4293"/>
                    </a:lnTo>
                    <a:lnTo>
                      <a:pt x="2269" y="4313"/>
                    </a:lnTo>
                    <a:lnTo>
                      <a:pt x="2268" y="4331"/>
                    </a:lnTo>
                    <a:lnTo>
                      <a:pt x="2266" y="4351"/>
                    </a:lnTo>
                    <a:lnTo>
                      <a:pt x="2266" y="4371"/>
                    </a:lnTo>
                    <a:lnTo>
                      <a:pt x="2268" y="4390"/>
                    </a:lnTo>
                    <a:lnTo>
                      <a:pt x="2269" y="4410"/>
                    </a:lnTo>
                    <a:lnTo>
                      <a:pt x="2272" y="4430"/>
                    </a:lnTo>
                    <a:lnTo>
                      <a:pt x="2276" y="4448"/>
                    </a:lnTo>
                    <a:lnTo>
                      <a:pt x="2295" y="4472"/>
                    </a:lnTo>
                    <a:lnTo>
                      <a:pt x="2312" y="4495"/>
                    </a:lnTo>
                    <a:lnTo>
                      <a:pt x="2332" y="4518"/>
                    </a:lnTo>
                    <a:lnTo>
                      <a:pt x="2340" y="4531"/>
                    </a:lnTo>
                    <a:lnTo>
                      <a:pt x="2350" y="4543"/>
                    </a:lnTo>
                    <a:lnTo>
                      <a:pt x="2354" y="4573"/>
                    </a:lnTo>
                    <a:lnTo>
                      <a:pt x="2356" y="4588"/>
                    </a:lnTo>
                    <a:lnTo>
                      <a:pt x="2356" y="4603"/>
                    </a:lnTo>
                    <a:lnTo>
                      <a:pt x="2354" y="4619"/>
                    </a:lnTo>
                    <a:lnTo>
                      <a:pt x="2352" y="4633"/>
                    </a:lnTo>
                    <a:lnTo>
                      <a:pt x="2346" y="4649"/>
                    </a:lnTo>
                    <a:lnTo>
                      <a:pt x="2342" y="4656"/>
                    </a:lnTo>
                    <a:lnTo>
                      <a:pt x="2336" y="4663"/>
                    </a:lnTo>
                    <a:lnTo>
                      <a:pt x="2337" y="4667"/>
                    </a:lnTo>
                    <a:lnTo>
                      <a:pt x="2337" y="4672"/>
                    </a:lnTo>
                    <a:lnTo>
                      <a:pt x="2344" y="4674"/>
                    </a:lnTo>
                    <a:lnTo>
                      <a:pt x="2350" y="4677"/>
                    </a:lnTo>
                    <a:lnTo>
                      <a:pt x="2356" y="4683"/>
                    </a:lnTo>
                    <a:lnTo>
                      <a:pt x="2360" y="4689"/>
                    </a:lnTo>
                    <a:lnTo>
                      <a:pt x="2364" y="4694"/>
                    </a:lnTo>
                    <a:lnTo>
                      <a:pt x="2366" y="4703"/>
                    </a:lnTo>
                    <a:lnTo>
                      <a:pt x="2367" y="4711"/>
                    </a:lnTo>
                    <a:lnTo>
                      <a:pt x="2366" y="4723"/>
                    </a:lnTo>
                    <a:lnTo>
                      <a:pt x="2379" y="4723"/>
                    </a:lnTo>
                    <a:lnTo>
                      <a:pt x="2393" y="4724"/>
                    </a:lnTo>
                    <a:lnTo>
                      <a:pt x="2409" y="4726"/>
                    </a:lnTo>
                    <a:lnTo>
                      <a:pt x="2426" y="4729"/>
                    </a:lnTo>
                    <a:lnTo>
                      <a:pt x="2446" y="4731"/>
                    </a:lnTo>
                    <a:lnTo>
                      <a:pt x="2465" y="4736"/>
                    </a:lnTo>
                    <a:lnTo>
                      <a:pt x="2485" y="4741"/>
                    </a:lnTo>
                    <a:lnTo>
                      <a:pt x="2507" y="4746"/>
                    </a:lnTo>
                    <a:lnTo>
                      <a:pt x="2530" y="4753"/>
                    </a:lnTo>
                    <a:lnTo>
                      <a:pt x="2552" y="4758"/>
                    </a:lnTo>
                    <a:lnTo>
                      <a:pt x="2598" y="4774"/>
                    </a:lnTo>
                    <a:lnTo>
                      <a:pt x="2644" y="4793"/>
                    </a:lnTo>
                    <a:lnTo>
                      <a:pt x="2665" y="4803"/>
                    </a:lnTo>
                    <a:lnTo>
                      <a:pt x="2686" y="4812"/>
                    </a:lnTo>
                    <a:lnTo>
                      <a:pt x="2708" y="4824"/>
                    </a:lnTo>
                    <a:lnTo>
                      <a:pt x="2726" y="4835"/>
                    </a:lnTo>
                    <a:lnTo>
                      <a:pt x="2745" y="4847"/>
                    </a:lnTo>
                    <a:lnTo>
                      <a:pt x="2762" y="4859"/>
                    </a:lnTo>
                    <a:lnTo>
                      <a:pt x="2776" y="4874"/>
                    </a:lnTo>
                    <a:lnTo>
                      <a:pt x="2790" y="4887"/>
                    </a:lnTo>
                    <a:lnTo>
                      <a:pt x="2800" y="4901"/>
                    </a:lnTo>
                    <a:lnTo>
                      <a:pt x="2810" y="4915"/>
                    </a:lnTo>
                    <a:lnTo>
                      <a:pt x="2817" y="4931"/>
                    </a:lnTo>
                    <a:lnTo>
                      <a:pt x="2822" y="4946"/>
                    </a:lnTo>
                    <a:lnTo>
                      <a:pt x="2823" y="4963"/>
                    </a:lnTo>
                    <a:lnTo>
                      <a:pt x="2822" y="4970"/>
                    </a:lnTo>
                    <a:lnTo>
                      <a:pt x="2822" y="4979"/>
                    </a:lnTo>
                    <a:lnTo>
                      <a:pt x="2820" y="4988"/>
                    </a:lnTo>
                    <a:lnTo>
                      <a:pt x="2817" y="4996"/>
                    </a:lnTo>
                    <a:lnTo>
                      <a:pt x="2813" y="5005"/>
                    </a:lnTo>
                    <a:lnTo>
                      <a:pt x="2810" y="5013"/>
                    </a:lnTo>
                    <a:lnTo>
                      <a:pt x="2804" y="5023"/>
                    </a:lnTo>
                    <a:lnTo>
                      <a:pt x="2799" y="5032"/>
                    </a:lnTo>
                    <a:lnTo>
                      <a:pt x="2792" y="5040"/>
                    </a:lnTo>
                    <a:lnTo>
                      <a:pt x="2783" y="5050"/>
                    </a:lnTo>
                    <a:lnTo>
                      <a:pt x="2762" y="5064"/>
                    </a:lnTo>
                    <a:lnTo>
                      <a:pt x="2739" y="5079"/>
                    </a:lnTo>
                    <a:lnTo>
                      <a:pt x="2715" y="5090"/>
                    </a:lnTo>
                    <a:lnTo>
                      <a:pt x="2691" y="5100"/>
                    </a:lnTo>
                    <a:lnTo>
                      <a:pt x="2665" y="5110"/>
                    </a:lnTo>
                    <a:lnTo>
                      <a:pt x="2639" y="5119"/>
                    </a:lnTo>
                    <a:lnTo>
                      <a:pt x="2612" y="5127"/>
                    </a:lnTo>
                    <a:lnTo>
                      <a:pt x="2585" y="5133"/>
                    </a:lnTo>
                    <a:lnTo>
                      <a:pt x="2558" y="5138"/>
                    </a:lnTo>
                    <a:lnTo>
                      <a:pt x="2530" y="5143"/>
                    </a:lnTo>
                    <a:lnTo>
                      <a:pt x="2503" y="5147"/>
                    </a:lnTo>
                    <a:lnTo>
                      <a:pt x="2473" y="5150"/>
                    </a:lnTo>
                    <a:lnTo>
                      <a:pt x="2444" y="5153"/>
                    </a:lnTo>
                    <a:lnTo>
                      <a:pt x="2414" y="5153"/>
                    </a:lnTo>
                    <a:lnTo>
                      <a:pt x="2356" y="5154"/>
                    </a:lnTo>
                    <a:lnTo>
                      <a:pt x="2296" y="5153"/>
                    </a:lnTo>
                    <a:lnTo>
                      <a:pt x="2238" y="5150"/>
                    </a:lnTo>
                    <a:lnTo>
                      <a:pt x="2179" y="5146"/>
                    </a:lnTo>
                    <a:lnTo>
                      <a:pt x="2122" y="5140"/>
                    </a:lnTo>
                    <a:lnTo>
                      <a:pt x="2067" y="5133"/>
                    </a:lnTo>
                    <a:lnTo>
                      <a:pt x="2013" y="5127"/>
                    </a:lnTo>
                    <a:lnTo>
                      <a:pt x="1960" y="5120"/>
                    </a:lnTo>
                    <a:lnTo>
                      <a:pt x="1936" y="5117"/>
                    </a:lnTo>
                    <a:lnTo>
                      <a:pt x="1911" y="5114"/>
                    </a:lnTo>
                    <a:lnTo>
                      <a:pt x="1830" y="5099"/>
                    </a:lnTo>
                    <a:lnTo>
                      <a:pt x="1749" y="5082"/>
                    </a:lnTo>
                    <a:lnTo>
                      <a:pt x="1668" y="5067"/>
                    </a:lnTo>
                    <a:lnTo>
                      <a:pt x="1628" y="5060"/>
                    </a:lnTo>
                    <a:lnTo>
                      <a:pt x="1587" y="5053"/>
                    </a:lnTo>
                    <a:lnTo>
                      <a:pt x="1547" y="5049"/>
                    </a:lnTo>
                    <a:lnTo>
                      <a:pt x="1507" y="5045"/>
                    </a:lnTo>
                    <a:lnTo>
                      <a:pt x="1467" y="5043"/>
                    </a:lnTo>
                    <a:lnTo>
                      <a:pt x="1426" y="5042"/>
                    </a:lnTo>
                    <a:lnTo>
                      <a:pt x="1386" y="5043"/>
                    </a:lnTo>
                    <a:lnTo>
                      <a:pt x="1346" y="5046"/>
                    </a:lnTo>
                    <a:lnTo>
                      <a:pt x="1306" y="5052"/>
                    </a:lnTo>
                    <a:lnTo>
                      <a:pt x="1268" y="5059"/>
                    </a:lnTo>
                    <a:lnTo>
                      <a:pt x="1221" y="5074"/>
                    </a:lnTo>
                    <a:lnTo>
                      <a:pt x="1176" y="5087"/>
                    </a:lnTo>
                    <a:lnTo>
                      <a:pt x="1131" y="5100"/>
                    </a:lnTo>
                    <a:lnTo>
                      <a:pt x="1088" y="5113"/>
                    </a:lnTo>
                    <a:lnTo>
                      <a:pt x="1044" y="5123"/>
                    </a:lnTo>
                    <a:lnTo>
                      <a:pt x="1000" y="5134"/>
                    </a:lnTo>
                    <a:lnTo>
                      <a:pt x="957" y="5143"/>
                    </a:lnTo>
                    <a:lnTo>
                      <a:pt x="913" y="5151"/>
                    </a:lnTo>
                    <a:lnTo>
                      <a:pt x="869" y="5158"/>
                    </a:lnTo>
                    <a:lnTo>
                      <a:pt x="826" y="5165"/>
                    </a:lnTo>
                    <a:lnTo>
                      <a:pt x="782" y="5170"/>
                    </a:lnTo>
                    <a:lnTo>
                      <a:pt x="738" y="5175"/>
                    </a:lnTo>
                    <a:lnTo>
                      <a:pt x="694" y="5178"/>
                    </a:lnTo>
                    <a:lnTo>
                      <a:pt x="648" y="5181"/>
                    </a:lnTo>
                    <a:lnTo>
                      <a:pt x="602" y="5183"/>
                    </a:lnTo>
                    <a:lnTo>
                      <a:pt x="555" y="51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2" name="Freeform 33"/>
              <p:cNvSpPr>
                <a:spLocks/>
              </p:cNvSpPr>
              <p:nvPr/>
            </p:nvSpPr>
            <p:spPr bwMode="auto">
              <a:xfrm>
                <a:off x="2604" y="3154"/>
                <a:ext cx="310" cy="43"/>
              </a:xfrm>
              <a:custGeom>
                <a:avLst/>
                <a:gdLst>
                  <a:gd name="T0" fmla="*/ 92 w 1098"/>
                  <a:gd name="T1" fmla="*/ 43 h 154"/>
                  <a:gd name="T2" fmla="*/ 88 w 1098"/>
                  <a:gd name="T3" fmla="*/ 43 h 154"/>
                  <a:gd name="T4" fmla="*/ 82 w 1098"/>
                  <a:gd name="T5" fmla="*/ 42 h 154"/>
                  <a:gd name="T6" fmla="*/ 71 w 1098"/>
                  <a:gd name="T7" fmla="*/ 41 h 154"/>
                  <a:gd name="T8" fmla="*/ 56 w 1098"/>
                  <a:gd name="T9" fmla="*/ 39 h 154"/>
                  <a:gd name="T10" fmla="*/ 40 w 1098"/>
                  <a:gd name="T11" fmla="*/ 36 h 154"/>
                  <a:gd name="T12" fmla="*/ 24 w 1098"/>
                  <a:gd name="T13" fmla="*/ 32 h 154"/>
                  <a:gd name="T14" fmla="*/ 17 w 1098"/>
                  <a:gd name="T15" fmla="*/ 30 h 154"/>
                  <a:gd name="T16" fmla="*/ 11 w 1098"/>
                  <a:gd name="T17" fmla="*/ 27 h 154"/>
                  <a:gd name="T18" fmla="*/ 6 w 1098"/>
                  <a:gd name="T19" fmla="*/ 24 h 154"/>
                  <a:gd name="T20" fmla="*/ 2 w 1098"/>
                  <a:gd name="T21" fmla="*/ 21 h 154"/>
                  <a:gd name="T22" fmla="*/ 0 w 1098"/>
                  <a:gd name="T23" fmla="*/ 17 h 154"/>
                  <a:gd name="T24" fmla="*/ 0 w 1098"/>
                  <a:gd name="T25" fmla="*/ 13 h 154"/>
                  <a:gd name="T26" fmla="*/ 11 w 1098"/>
                  <a:gd name="T27" fmla="*/ 17 h 154"/>
                  <a:gd name="T28" fmla="*/ 24 w 1098"/>
                  <a:gd name="T29" fmla="*/ 20 h 154"/>
                  <a:gd name="T30" fmla="*/ 37 w 1098"/>
                  <a:gd name="T31" fmla="*/ 23 h 154"/>
                  <a:gd name="T32" fmla="*/ 51 w 1098"/>
                  <a:gd name="T33" fmla="*/ 25 h 154"/>
                  <a:gd name="T34" fmla="*/ 66 w 1098"/>
                  <a:gd name="T35" fmla="*/ 26 h 154"/>
                  <a:gd name="T36" fmla="*/ 98 w 1098"/>
                  <a:gd name="T37" fmla="*/ 26 h 154"/>
                  <a:gd name="T38" fmla="*/ 130 w 1098"/>
                  <a:gd name="T39" fmla="*/ 25 h 154"/>
                  <a:gd name="T40" fmla="*/ 161 w 1098"/>
                  <a:gd name="T41" fmla="*/ 22 h 154"/>
                  <a:gd name="T42" fmla="*/ 192 w 1098"/>
                  <a:gd name="T43" fmla="*/ 18 h 154"/>
                  <a:gd name="T44" fmla="*/ 212 w 1098"/>
                  <a:gd name="T45" fmla="*/ 16 h 154"/>
                  <a:gd name="T46" fmla="*/ 225 w 1098"/>
                  <a:gd name="T47" fmla="*/ 14 h 154"/>
                  <a:gd name="T48" fmla="*/ 231 w 1098"/>
                  <a:gd name="T49" fmla="*/ 13 h 154"/>
                  <a:gd name="T50" fmla="*/ 233 w 1098"/>
                  <a:gd name="T51" fmla="*/ 13 h 154"/>
                  <a:gd name="T52" fmla="*/ 235 w 1098"/>
                  <a:gd name="T53" fmla="*/ 12 h 154"/>
                  <a:gd name="T54" fmla="*/ 240 w 1098"/>
                  <a:gd name="T55" fmla="*/ 11 h 154"/>
                  <a:gd name="T56" fmla="*/ 247 w 1098"/>
                  <a:gd name="T57" fmla="*/ 9 h 154"/>
                  <a:gd name="T58" fmla="*/ 260 w 1098"/>
                  <a:gd name="T59" fmla="*/ 6 h 154"/>
                  <a:gd name="T60" fmla="*/ 280 w 1098"/>
                  <a:gd name="T61" fmla="*/ 2 h 154"/>
                  <a:gd name="T62" fmla="*/ 293 w 1098"/>
                  <a:gd name="T63" fmla="*/ 1 h 154"/>
                  <a:gd name="T64" fmla="*/ 301 w 1098"/>
                  <a:gd name="T65" fmla="*/ 0 h 154"/>
                  <a:gd name="T66" fmla="*/ 305 w 1098"/>
                  <a:gd name="T67" fmla="*/ 1 h 154"/>
                  <a:gd name="T68" fmla="*/ 309 w 1098"/>
                  <a:gd name="T69" fmla="*/ 2 h 154"/>
                  <a:gd name="T70" fmla="*/ 309 w 1098"/>
                  <a:gd name="T71" fmla="*/ 3 h 154"/>
                  <a:gd name="T72" fmla="*/ 306 w 1098"/>
                  <a:gd name="T73" fmla="*/ 4 h 154"/>
                  <a:gd name="T74" fmla="*/ 300 w 1098"/>
                  <a:gd name="T75" fmla="*/ 5 h 154"/>
                  <a:gd name="T76" fmla="*/ 293 w 1098"/>
                  <a:gd name="T77" fmla="*/ 6 h 154"/>
                  <a:gd name="T78" fmla="*/ 290 w 1098"/>
                  <a:gd name="T79" fmla="*/ 6 h 154"/>
                  <a:gd name="T80" fmla="*/ 265 w 1098"/>
                  <a:gd name="T81" fmla="*/ 13 h 154"/>
                  <a:gd name="T82" fmla="*/ 216 w 1098"/>
                  <a:gd name="T83" fmla="*/ 26 h 154"/>
                  <a:gd name="T84" fmla="*/ 180 w 1098"/>
                  <a:gd name="T85" fmla="*/ 34 h 154"/>
                  <a:gd name="T86" fmla="*/ 156 w 1098"/>
                  <a:gd name="T87" fmla="*/ 38 h 154"/>
                  <a:gd name="T88" fmla="*/ 131 w 1098"/>
                  <a:gd name="T89" fmla="*/ 41 h 154"/>
                  <a:gd name="T90" fmla="*/ 106 w 1098"/>
                  <a:gd name="T91" fmla="*/ 43 h 1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98"/>
                  <a:gd name="T139" fmla="*/ 0 h 154"/>
                  <a:gd name="T140" fmla="*/ 1098 w 1098"/>
                  <a:gd name="T141" fmla="*/ 154 h 1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98" h="154">
                    <a:moveTo>
                      <a:pt x="332" y="154"/>
                    </a:moveTo>
                    <a:lnTo>
                      <a:pt x="326" y="154"/>
                    </a:lnTo>
                    <a:lnTo>
                      <a:pt x="319" y="153"/>
                    </a:lnTo>
                    <a:lnTo>
                      <a:pt x="310" y="153"/>
                    </a:lnTo>
                    <a:lnTo>
                      <a:pt x="300" y="151"/>
                    </a:lnTo>
                    <a:lnTo>
                      <a:pt x="290" y="150"/>
                    </a:lnTo>
                    <a:lnTo>
                      <a:pt x="279" y="150"/>
                    </a:lnTo>
                    <a:lnTo>
                      <a:pt x="253" y="147"/>
                    </a:lnTo>
                    <a:lnTo>
                      <a:pt x="228" y="144"/>
                    </a:lnTo>
                    <a:lnTo>
                      <a:pt x="198" y="140"/>
                    </a:lnTo>
                    <a:lnTo>
                      <a:pt x="169" y="135"/>
                    </a:lnTo>
                    <a:lnTo>
                      <a:pt x="141" y="130"/>
                    </a:lnTo>
                    <a:lnTo>
                      <a:pt x="112" y="123"/>
                    </a:lnTo>
                    <a:lnTo>
                      <a:pt x="85" y="116"/>
                    </a:lnTo>
                    <a:lnTo>
                      <a:pt x="72" y="111"/>
                    </a:lnTo>
                    <a:lnTo>
                      <a:pt x="60" y="107"/>
                    </a:lnTo>
                    <a:lnTo>
                      <a:pt x="50" y="101"/>
                    </a:lnTo>
                    <a:lnTo>
                      <a:pt x="38" y="97"/>
                    </a:lnTo>
                    <a:lnTo>
                      <a:pt x="30" y="91"/>
                    </a:lnTo>
                    <a:lnTo>
                      <a:pt x="21" y="86"/>
                    </a:lnTo>
                    <a:lnTo>
                      <a:pt x="14" y="80"/>
                    </a:lnTo>
                    <a:lnTo>
                      <a:pt x="8" y="74"/>
                    </a:lnTo>
                    <a:lnTo>
                      <a:pt x="4" y="67"/>
                    </a:lnTo>
                    <a:lnTo>
                      <a:pt x="1" y="60"/>
                    </a:lnTo>
                    <a:lnTo>
                      <a:pt x="0" y="53"/>
                    </a:lnTo>
                    <a:lnTo>
                      <a:pt x="0" y="46"/>
                    </a:lnTo>
                    <a:lnTo>
                      <a:pt x="18" y="53"/>
                    </a:lnTo>
                    <a:lnTo>
                      <a:pt x="40" y="61"/>
                    </a:lnTo>
                    <a:lnTo>
                      <a:pt x="61" y="67"/>
                    </a:lnTo>
                    <a:lnTo>
                      <a:pt x="84" y="73"/>
                    </a:lnTo>
                    <a:lnTo>
                      <a:pt x="107" y="79"/>
                    </a:lnTo>
                    <a:lnTo>
                      <a:pt x="131" y="83"/>
                    </a:lnTo>
                    <a:lnTo>
                      <a:pt x="156" y="86"/>
                    </a:lnTo>
                    <a:lnTo>
                      <a:pt x="182" y="89"/>
                    </a:lnTo>
                    <a:lnTo>
                      <a:pt x="208" y="91"/>
                    </a:lnTo>
                    <a:lnTo>
                      <a:pt x="235" y="93"/>
                    </a:lnTo>
                    <a:lnTo>
                      <a:pt x="290" y="94"/>
                    </a:lnTo>
                    <a:lnTo>
                      <a:pt x="346" y="94"/>
                    </a:lnTo>
                    <a:lnTo>
                      <a:pt x="403" y="91"/>
                    </a:lnTo>
                    <a:lnTo>
                      <a:pt x="460" y="89"/>
                    </a:lnTo>
                    <a:lnTo>
                      <a:pt x="517" y="84"/>
                    </a:lnTo>
                    <a:lnTo>
                      <a:pt x="572" y="79"/>
                    </a:lnTo>
                    <a:lnTo>
                      <a:pt x="626" y="71"/>
                    </a:lnTo>
                    <a:lnTo>
                      <a:pt x="679" y="66"/>
                    </a:lnTo>
                    <a:lnTo>
                      <a:pt x="729" y="59"/>
                    </a:lnTo>
                    <a:lnTo>
                      <a:pt x="752" y="56"/>
                    </a:lnTo>
                    <a:lnTo>
                      <a:pt x="775" y="53"/>
                    </a:lnTo>
                    <a:lnTo>
                      <a:pt x="796" y="50"/>
                    </a:lnTo>
                    <a:lnTo>
                      <a:pt x="817" y="47"/>
                    </a:lnTo>
                    <a:lnTo>
                      <a:pt x="819" y="47"/>
                    </a:lnTo>
                    <a:lnTo>
                      <a:pt x="822" y="47"/>
                    </a:lnTo>
                    <a:lnTo>
                      <a:pt x="824" y="46"/>
                    </a:lnTo>
                    <a:lnTo>
                      <a:pt x="829" y="44"/>
                    </a:lnTo>
                    <a:lnTo>
                      <a:pt x="834" y="43"/>
                    </a:lnTo>
                    <a:lnTo>
                      <a:pt x="841" y="42"/>
                    </a:lnTo>
                    <a:lnTo>
                      <a:pt x="849" y="39"/>
                    </a:lnTo>
                    <a:lnTo>
                      <a:pt x="857" y="37"/>
                    </a:lnTo>
                    <a:lnTo>
                      <a:pt x="876" y="32"/>
                    </a:lnTo>
                    <a:lnTo>
                      <a:pt x="897" y="27"/>
                    </a:lnTo>
                    <a:lnTo>
                      <a:pt x="920" y="22"/>
                    </a:lnTo>
                    <a:lnTo>
                      <a:pt x="943" y="17"/>
                    </a:lnTo>
                    <a:lnTo>
                      <a:pt x="991" y="7"/>
                    </a:lnTo>
                    <a:lnTo>
                      <a:pt x="1014" y="5"/>
                    </a:lnTo>
                    <a:lnTo>
                      <a:pt x="1037" y="2"/>
                    </a:lnTo>
                    <a:lnTo>
                      <a:pt x="1057" y="0"/>
                    </a:lnTo>
                    <a:lnTo>
                      <a:pt x="1065" y="0"/>
                    </a:lnTo>
                    <a:lnTo>
                      <a:pt x="1074" y="2"/>
                    </a:lnTo>
                    <a:lnTo>
                      <a:pt x="1081" y="2"/>
                    </a:lnTo>
                    <a:lnTo>
                      <a:pt x="1088" y="3"/>
                    </a:lnTo>
                    <a:lnTo>
                      <a:pt x="1094" y="6"/>
                    </a:lnTo>
                    <a:lnTo>
                      <a:pt x="1098" y="9"/>
                    </a:lnTo>
                    <a:lnTo>
                      <a:pt x="1096" y="10"/>
                    </a:lnTo>
                    <a:lnTo>
                      <a:pt x="1092" y="12"/>
                    </a:lnTo>
                    <a:lnTo>
                      <a:pt x="1084" y="13"/>
                    </a:lnTo>
                    <a:lnTo>
                      <a:pt x="1074" y="16"/>
                    </a:lnTo>
                    <a:lnTo>
                      <a:pt x="1062" y="17"/>
                    </a:lnTo>
                    <a:lnTo>
                      <a:pt x="1049" y="19"/>
                    </a:lnTo>
                    <a:lnTo>
                      <a:pt x="1038" y="20"/>
                    </a:lnTo>
                    <a:lnTo>
                      <a:pt x="1029" y="22"/>
                    </a:lnTo>
                    <a:lnTo>
                      <a:pt x="1027" y="22"/>
                    </a:lnTo>
                    <a:lnTo>
                      <a:pt x="1024" y="22"/>
                    </a:lnTo>
                    <a:lnTo>
                      <a:pt x="938" y="47"/>
                    </a:lnTo>
                    <a:lnTo>
                      <a:pt x="851" y="71"/>
                    </a:lnTo>
                    <a:lnTo>
                      <a:pt x="766" y="93"/>
                    </a:lnTo>
                    <a:lnTo>
                      <a:pt x="681" y="113"/>
                    </a:lnTo>
                    <a:lnTo>
                      <a:pt x="638" y="123"/>
                    </a:lnTo>
                    <a:lnTo>
                      <a:pt x="595" y="130"/>
                    </a:lnTo>
                    <a:lnTo>
                      <a:pt x="551" y="137"/>
                    </a:lnTo>
                    <a:lnTo>
                      <a:pt x="508" y="143"/>
                    </a:lnTo>
                    <a:lnTo>
                      <a:pt x="464" y="147"/>
                    </a:lnTo>
                    <a:lnTo>
                      <a:pt x="421" y="151"/>
                    </a:lnTo>
                    <a:lnTo>
                      <a:pt x="376" y="154"/>
                    </a:lnTo>
                    <a:lnTo>
                      <a:pt x="332" y="154"/>
                    </a:lnTo>
                    <a:close/>
                  </a:path>
                </a:pathLst>
              </a:custGeom>
              <a:solidFill>
                <a:srgbClr val="9965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3" name="Freeform 34"/>
              <p:cNvSpPr>
                <a:spLocks/>
              </p:cNvSpPr>
              <p:nvPr/>
            </p:nvSpPr>
            <p:spPr bwMode="auto">
              <a:xfrm>
                <a:off x="2981" y="3151"/>
                <a:ext cx="319" cy="37"/>
              </a:xfrm>
              <a:custGeom>
                <a:avLst/>
                <a:gdLst>
                  <a:gd name="T0" fmla="*/ 181 w 1132"/>
                  <a:gd name="T1" fmla="*/ 36 h 135"/>
                  <a:gd name="T2" fmla="*/ 156 w 1132"/>
                  <a:gd name="T3" fmla="*/ 34 h 135"/>
                  <a:gd name="T4" fmla="*/ 120 w 1132"/>
                  <a:gd name="T5" fmla="*/ 29 h 135"/>
                  <a:gd name="T6" fmla="*/ 48 w 1132"/>
                  <a:gd name="T7" fmla="*/ 17 h 135"/>
                  <a:gd name="T8" fmla="*/ 1 w 1132"/>
                  <a:gd name="T9" fmla="*/ 9 h 135"/>
                  <a:gd name="T10" fmla="*/ 1 w 1132"/>
                  <a:gd name="T11" fmla="*/ 8 h 135"/>
                  <a:gd name="T12" fmla="*/ 2 w 1132"/>
                  <a:gd name="T13" fmla="*/ 6 h 135"/>
                  <a:gd name="T14" fmla="*/ 7 w 1132"/>
                  <a:gd name="T15" fmla="*/ 3 h 135"/>
                  <a:gd name="T16" fmla="*/ 14 w 1132"/>
                  <a:gd name="T17" fmla="*/ 1 h 135"/>
                  <a:gd name="T18" fmla="*/ 18 w 1132"/>
                  <a:gd name="T19" fmla="*/ 0 h 135"/>
                  <a:gd name="T20" fmla="*/ 23 w 1132"/>
                  <a:gd name="T21" fmla="*/ 2 h 135"/>
                  <a:gd name="T22" fmla="*/ 31 w 1132"/>
                  <a:gd name="T23" fmla="*/ 5 h 135"/>
                  <a:gd name="T24" fmla="*/ 44 w 1132"/>
                  <a:gd name="T25" fmla="*/ 10 h 135"/>
                  <a:gd name="T26" fmla="*/ 63 w 1132"/>
                  <a:gd name="T27" fmla="*/ 15 h 135"/>
                  <a:gd name="T28" fmla="*/ 82 w 1132"/>
                  <a:gd name="T29" fmla="*/ 18 h 135"/>
                  <a:gd name="T30" fmla="*/ 97 w 1132"/>
                  <a:gd name="T31" fmla="*/ 20 h 135"/>
                  <a:gd name="T32" fmla="*/ 109 w 1132"/>
                  <a:gd name="T33" fmla="*/ 22 h 135"/>
                  <a:gd name="T34" fmla="*/ 128 w 1132"/>
                  <a:gd name="T35" fmla="*/ 24 h 135"/>
                  <a:gd name="T36" fmla="*/ 157 w 1132"/>
                  <a:gd name="T37" fmla="*/ 27 h 135"/>
                  <a:gd name="T38" fmla="*/ 187 w 1132"/>
                  <a:gd name="T39" fmla="*/ 29 h 135"/>
                  <a:gd name="T40" fmla="*/ 218 w 1132"/>
                  <a:gd name="T41" fmla="*/ 30 h 135"/>
                  <a:gd name="T42" fmla="*/ 249 w 1132"/>
                  <a:gd name="T43" fmla="*/ 30 h 135"/>
                  <a:gd name="T44" fmla="*/ 271 w 1132"/>
                  <a:gd name="T45" fmla="*/ 28 h 135"/>
                  <a:gd name="T46" fmla="*/ 284 w 1132"/>
                  <a:gd name="T47" fmla="*/ 26 h 135"/>
                  <a:gd name="T48" fmla="*/ 297 w 1132"/>
                  <a:gd name="T49" fmla="*/ 24 h 135"/>
                  <a:gd name="T50" fmla="*/ 309 w 1132"/>
                  <a:gd name="T51" fmla="*/ 20 h 135"/>
                  <a:gd name="T52" fmla="*/ 317 w 1132"/>
                  <a:gd name="T53" fmla="*/ 18 h 135"/>
                  <a:gd name="T54" fmla="*/ 316 w 1132"/>
                  <a:gd name="T55" fmla="*/ 21 h 135"/>
                  <a:gd name="T56" fmla="*/ 311 w 1132"/>
                  <a:gd name="T57" fmla="*/ 24 h 135"/>
                  <a:gd name="T58" fmla="*/ 304 w 1132"/>
                  <a:gd name="T59" fmla="*/ 27 h 135"/>
                  <a:gd name="T60" fmla="*/ 293 w 1132"/>
                  <a:gd name="T61" fmla="*/ 30 h 135"/>
                  <a:gd name="T62" fmla="*/ 275 w 1132"/>
                  <a:gd name="T63" fmla="*/ 33 h 135"/>
                  <a:gd name="T64" fmla="*/ 257 w 1132"/>
                  <a:gd name="T65" fmla="*/ 36 h 135"/>
                  <a:gd name="T66" fmla="*/ 239 w 1132"/>
                  <a:gd name="T67" fmla="*/ 37 h 135"/>
                  <a:gd name="T68" fmla="*/ 221 w 1132"/>
                  <a:gd name="T69" fmla="*/ 37 h 135"/>
                  <a:gd name="T70" fmla="*/ 199 w 1132"/>
                  <a:gd name="T71" fmla="*/ 37 h 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32"/>
                  <a:gd name="T109" fmla="*/ 0 h 135"/>
                  <a:gd name="T110" fmla="*/ 1132 w 1132"/>
                  <a:gd name="T111" fmla="*/ 135 h 1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32" h="135">
                    <a:moveTo>
                      <a:pt x="685" y="135"/>
                    </a:moveTo>
                    <a:lnTo>
                      <a:pt x="641" y="132"/>
                    </a:lnTo>
                    <a:lnTo>
                      <a:pt x="597" y="128"/>
                    </a:lnTo>
                    <a:lnTo>
                      <a:pt x="554" y="124"/>
                    </a:lnTo>
                    <a:lnTo>
                      <a:pt x="510" y="120"/>
                    </a:lnTo>
                    <a:lnTo>
                      <a:pt x="425" y="107"/>
                    </a:lnTo>
                    <a:lnTo>
                      <a:pt x="339" y="94"/>
                    </a:lnTo>
                    <a:lnTo>
                      <a:pt x="170" y="63"/>
                    </a:lnTo>
                    <a:lnTo>
                      <a:pt x="86" y="48"/>
                    </a:lnTo>
                    <a:lnTo>
                      <a:pt x="2" y="34"/>
                    </a:lnTo>
                    <a:lnTo>
                      <a:pt x="0" y="31"/>
                    </a:lnTo>
                    <a:lnTo>
                      <a:pt x="2" y="28"/>
                    </a:lnTo>
                    <a:lnTo>
                      <a:pt x="3" y="26"/>
                    </a:lnTo>
                    <a:lnTo>
                      <a:pt x="6" y="23"/>
                    </a:lnTo>
                    <a:lnTo>
                      <a:pt x="14" y="17"/>
                    </a:lnTo>
                    <a:lnTo>
                      <a:pt x="26" y="11"/>
                    </a:lnTo>
                    <a:lnTo>
                      <a:pt x="37" y="7"/>
                    </a:lnTo>
                    <a:lnTo>
                      <a:pt x="50" y="3"/>
                    </a:lnTo>
                    <a:lnTo>
                      <a:pt x="60" y="0"/>
                    </a:lnTo>
                    <a:lnTo>
                      <a:pt x="64" y="0"/>
                    </a:lnTo>
                    <a:lnTo>
                      <a:pt x="68" y="0"/>
                    </a:lnTo>
                    <a:lnTo>
                      <a:pt x="81" y="7"/>
                    </a:lnTo>
                    <a:lnTo>
                      <a:pt x="96" y="14"/>
                    </a:lnTo>
                    <a:lnTo>
                      <a:pt x="111" y="20"/>
                    </a:lnTo>
                    <a:lnTo>
                      <a:pt x="125" y="26"/>
                    </a:lnTo>
                    <a:lnTo>
                      <a:pt x="157" y="37"/>
                    </a:lnTo>
                    <a:lnTo>
                      <a:pt x="191" y="46"/>
                    </a:lnTo>
                    <a:lnTo>
                      <a:pt x="225" y="53"/>
                    </a:lnTo>
                    <a:lnTo>
                      <a:pt x="259" y="60"/>
                    </a:lnTo>
                    <a:lnTo>
                      <a:pt x="292" y="67"/>
                    </a:lnTo>
                    <a:lnTo>
                      <a:pt x="323" y="73"/>
                    </a:lnTo>
                    <a:lnTo>
                      <a:pt x="343" y="74"/>
                    </a:lnTo>
                    <a:lnTo>
                      <a:pt x="363" y="77"/>
                    </a:lnTo>
                    <a:lnTo>
                      <a:pt x="386" y="80"/>
                    </a:lnTo>
                    <a:lnTo>
                      <a:pt x="409" y="81"/>
                    </a:lnTo>
                    <a:lnTo>
                      <a:pt x="454" y="87"/>
                    </a:lnTo>
                    <a:lnTo>
                      <a:pt x="506" y="91"/>
                    </a:lnTo>
                    <a:lnTo>
                      <a:pt x="557" y="97"/>
                    </a:lnTo>
                    <a:lnTo>
                      <a:pt x="610" y="101"/>
                    </a:lnTo>
                    <a:lnTo>
                      <a:pt x="665" y="105"/>
                    </a:lnTo>
                    <a:lnTo>
                      <a:pt x="719" y="108"/>
                    </a:lnTo>
                    <a:lnTo>
                      <a:pt x="775" y="110"/>
                    </a:lnTo>
                    <a:lnTo>
                      <a:pt x="829" y="110"/>
                    </a:lnTo>
                    <a:lnTo>
                      <a:pt x="882" y="108"/>
                    </a:lnTo>
                    <a:lnTo>
                      <a:pt x="934" y="105"/>
                    </a:lnTo>
                    <a:lnTo>
                      <a:pt x="960" y="103"/>
                    </a:lnTo>
                    <a:lnTo>
                      <a:pt x="984" y="100"/>
                    </a:lnTo>
                    <a:lnTo>
                      <a:pt x="1009" y="95"/>
                    </a:lnTo>
                    <a:lnTo>
                      <a:pt x="1031" y="91"/>
                    </a:lnTo>
                    <a:lnTo>
                      <a:pt x="1054" y="87"/>
                    </a:lnTo>
                    <a:lnTo>
                      <a:pt x="1075" y="81"/>
                    </a:lnTo>
                    <a:lnTo>
                      <a:pt x="1097" y="74"/>
                    </a:lnTo>
                    <a:lnTo>
                      <a:pt x="1117" y="67"/>
                    </a:lnTo>
                    <a:lnTo>
                      <a:pt x="1124" y="67"/>
                    </a:lnTo>
                    <a:lnTo>
                      <a:pt x="1132" y="68"/>
                    </a:lnTo>
                    <a:lnTo>
                      <a:pt x="1122" y="75"/>
                    </a:lnTo>
                    <a:lnTo>
                      <a:pt x="1113" y="81"/>
                    </a:lnTo>
                    <a:lnTo>
                      <a:pt x="1103" y="88"/>
                    </a:lnTo>
                    <a:lnTo>
                      <a:pt x="1091" y="93"/>
                    </a:lnTo>
                    <a:lnTo>
                      <a:pt x="1078" y="98"/>
                    </a:lnTo>
                    <a:lnTo>
                      <a:pt x="1066" y="103"/>
                    </a:lnTo>
                    <a:lnTo>
                      <a:pt x="1038" y="111"/>
                    </a:lnTo>
                    <a:lnTo>
                      <a:pt x="1009" y="117"/>
                    </a:lnTo>
                    <a:lnTo>
                      <a:pt x="977" y="122"/>
                    </a:lnTo>
                    <a:lnTo>
                      <a:pt x="946" y="127"/>
                    </a:lnTo>
                    <a:lnTo>
                      <a:pt x="913" y="130"/>
                    </a:lnTo>
                    <a:lnTo>
                      <a:pt x="880" y="132"/>
                    </a:lnTo>
                    <a:lnTo>
                      <a:pt x="848" y="134"/>
                    </a:lnTo>
                    <a:lnTo>
                      <a:pt x="816" y="135"/>
                    </a:lnTo>
                    <a:lnTo>
                      <a:pt x="785" y="135"/>
                    </a:lnTo>
                    <a:lnTo>
                      <a:pt x="731" y="135"/>
                    </a:lnTo>
                    <a:lnTo>
                      <a:pt x="707" y="135"/>
                    </a:lnTo>
                    <a:lnTo>
                      <a:pt x="685" y="135"/>
                    </a:lnTo>
                    <a:close/>
                  </a:path>
                </a:pathLst>
              </a:custGeom>
              <a:solidFill>
                <a:srgbClr val="9965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 name="Freeform 35"/>
              <p:cNvSpPr>
                <a:spLocks/>
              </p:cNvSpPr>
              <p:nvPr/>
            </p:nvSpPr>
            <p:spPr bwMode="auto">
              <a:xfrm>
                <a:off x="2610" y="3088"/>
                <a:ext cx="284" cy="82"/>
              </a:xfrm>
              <a:custGeom>
                <a:avLst/>
                <a:gdLst>
                  <a:gd name="T0" fmla="*/ 59 w 1008"/>
                  <a:gd name="T1" fmla="*/ 81 h 301"/>
                  <a:gd name="T2" fmla="*/ 41 w 1008"/>
                  <a:gd name="T3" fmla="*/ 80 h 301"/>
                  <a:gd name="T4" fmla="*/ 22 w 1008"/>
                  <a:gd name="T5" fmla="*/ 78 h 301"/>
                  <a:gd name="T6" fmla="*/ 14 w 1008"/>
                  <a:gd name="T7" fmla="*/ 77 h 301"/>
                  <a:gd name="T8" fmla="*/ 6 w 1008"/>
                  <a:gd name="T9" fmla="*/ 74 h 301"/>
                  <a:gd name="T10" fmla="*/ 0 w 1008"/>
                  <a:gd name="T11" fmla="*/ 70 h 301"/>
                  <a:gd name="T12" fmla="*/ 6 w 1008"/>
                  <a:gd name="T13" fmla="*/ 63 h 301"/>
                  <a:gd name="T14" fmla="*/ 17 w 1008"/>
                  <a:gd name="T15" fmla="*/ 53 h 301"/>
                  <a:gd name="T16" fmla="*/ 29 w 1008"/>
                  <a:gd name="T17" fmla="*/ 45 h 301"/>
                  <a:gd name="T18" fmla="*/ 42 w 1008"/>
                  <a:gd name="T19" fmla="*/ 38 h 301"/>
                  <a:gd name="T20" fmla="*/ 56 w 1008"/>
                  <a:gd name="T21" fmla="*/ 32 h 301"/>
                  <a:gd name="T22" fmla="*/ 69 w 1008"/>
                  <a:gd name="T23" fmla="*/ 27 h 301"/>
                  <a:gd name="T24" fmla="*/ 84 w 1008"/>
                  <a:gd name="T25" fmla="*/ 24 h 301"/>
                  <a:gd name="T26" fmla="*/ 99 w 1008"/>
                  <a:gd name="T27" fmla="*/ 22 h 301"/>
                  <a:gd name="T28" fmla="*/ 110 w 1008"/>
                  <a:gd name="T29" fmla="*/ 20 h 301"/>
                  <a:gd name="T30" fmla="*/ 110 w 1008"/>
                  <a:gd name="T31" fmla="*/ 16 h 301"/>
                  <a:gd name="T32" fmla="*/ 106 w 1008"/>
                  <a:gd name="T33" fmla="*/ 11 h 301"/>
                  <a:gd name="T34" fmla="*/ 106 w 1008"/>
                  <a:gd name="T35" fmla="*/ 8 h 301"/>
                  <a:gd name="T36" fmla="*/ 112 w 1008"/>
                  <a:gd name="T37" fmla="*/ 6 h 301"/>
                  <a:gd name="T38" fmla="*/ 117 w 1008"/>
                  <a:gd name="T39" fmla="*/ 5 h 301"/>
                  <a:gd name="T40" fmla="*/ 120 w 1008"/>
                  <a:gd name="T41" fmla="*/ 6 h 301"/>
                  <a:gd name="T42" fmla="*/ 127 w 1008"/>
                  <a:gd name="T43" fmla="*/ 9 h 301"/>
                  <a:gd name="T44" fmla="*/ 132 w 1008"/>
                  <a:gd name="T45" fmla="*/ 11 h 301"/>
                  <a:gd name="T46" fmla="*/ 136 w 1008"/>
                  <a:gd name="T47" fmla="*/ 12 h 301"/>
                  <a:gd name="T48" fmla="*/ 138 w 1008"/>
                  <a:gd name="T49" fmla="*/ 6 h 301"/>
                  <a:gd name="T50" fmla="*/ 138 w 1008"/>
                  <a:gd name="T51" fmla="*/ 4 h 301"/>
                  <a:gd name="T52" fmla="*/ 138 w 1008"/>
                  <a:gd name="T53" fmla="*/ 0 h 301"/>
                  <a:gd name="T54" fmla="*/ 141 w 1008"/>
                  <a:gd name="T55" fmla="*/ 1 h 301"/>
                  <a:gd name="T56" fmla="*/ 147 w 1008"/>
                  <a:gd name="T57" fmla="*/ 5 h 301"/>
                  <a:gd name="T58" fmla="*/ 150 w 1008"/>
                  <a:gd name="T59" fmla="*/ 7 h 301"/>
                  <a:gd name="T60" fmla="*/ 156 w 1008"/>
                  <a:gd name="T61" fmla="*/ 11 h 301"/>
                  <a:gd name="T62" fmla="*/ 162 w 1008"/>
                  <a:gd name="T63" fmla="*/ 16 h 301"/>
                  <a:gd name="T64" fmla="*/ 173 w 1008"/>
                  <a:gd name="T65" fmla="*/ 23 h 301"/>
                  <a:gd name="T66" fmla="*/ 189 w 1008"/>
                  <a:gd name="T67" fmla="*/ 29 h 301"/>
                  <a:gd name="T68" fmla="*/ 207 w 1008"/>
                  <a:gd name="T69" fmla="*/ 34 h 301"/>
                  <a:gd name="T70" fmla="*/ 233 w 1008"/>
                  <a:gd name="T71" fmla="*/ 40 h 301"/>
                  <a:gd name="T72" fmla="*/ 260 w 1008"/>
                  <a:gd name="T73" fmla="*/ 47 h 301"/>
                  <a:gd name="T74" fmla="*/ 276 w 1008"/>
                  <a:gd name="T75" fmla="*/ 53 h 301"/>
                  <a:gd name="T76" fmla="*/ 283 w 1008"/>
                  <a:gd name="T77" fmla="*/ 57 h 301"/>
                  <a:gd name="T78" fmla="*/ 269 w 1008"/>
                  <a:gd name="T79" fmla="*/ 62 h 301"/>
                  <a:gd name="T80" fmla="*/ 242 w 1008"/>
                  <a:gd name="T81" fmla="*/ 67 h 301"/>
                  <a:gd name="T82" fmla="*/ 216 w 1008"/>
                  <a:gd name="T83" fmla="*/ 71 h 301"/>
                  <a:gd name="T84" fmla="*/ 175 w 1008"/>
                  <a:gd name="T85" fmla="*/ 76 h 301"/>
                  <a:gd name="T86" fmla="*/ 122 w 1008"/>
                  <a:gd name="T87" fmla="*/ 80 h 301"/>
                  <a:gd name="T88" fmla="*/ 68 w 1008"/>
                  <a:gd name="T89" fmla="*/ 82 h 3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08"/>
                  <a:gd name="T136" fmla="*/ 0 h 301"/>
                  <a:gd name="T137" fmla="*/ 1008 w 1008"/>
                  <a:gd name="T138" fmla="*/ 301 h 3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08" h="301">
                    <a:moveTo>
                      <a:pt x="241" y="301"/>
                    </a:moveTo>
                    <a:lnTo>
                      <a:pt x="211" y="299"/>
                    </a:lnTo>
                    <a:lnTo>
                      <a:pt x="178" y="298"/>
                    </a:lnTo>
                    <a:lnTo>
                      <a:pt x="145" y="295"/>
                    </a:lnTo>
                    <a:lnTo>
                      <a:pt x="111" y="292"/>
                    </a:lnTo>
                    <a:lnTo>
                      <a:pt x="78" y="288"/>
                    </a:lnTo>
                    <a:lnTo>
                      <a:pt x="63" y="284"/>
                    </a:lnTo>
                    <a:lnTo>
                      <a:pt x="48" y="281"/>
                    </a:lnTo>
                    <a:lnTo>
                      <a:pt x="34" y="277"/>
                    </a:lnTo>
                    <a:lnTo>
                      <a:pt x="21" y="271"/>
                    </a:lnTo>
                    <a:lnTo>
                      <a:pt x="10" y="265"/>
                    </a:lnTo>
                    <a:lnTo>
                      <a:pt x="0" y="258"/>
                    </a:lnTo>
                    <a:lnTo>
                      <a:pt x="0" y="248"/>
                    </a:lnTo>
                    <a:lnTo>
                      <a:pt x="20" y="230"/>
                    </a:lnTo>
                    <a:lnTo>
                      <a:pt x="40" y="211"/>
                    </a:lnTo>
                    <a:lnTo>
                      <a:pt x="61" y="195"/>
                    </a:lnTo>
                    <a:lnTo>
                      <a:pt x="83" y="180"/>
                    </a:lnTo>
                    <a:lnTo>
                      <a:pt x="104" y="166"/>
                    </a:lnTo>
                    <a:lnTo>
                      <a:pt x="127" y="151"/>
                    </a:lnTo>
                    <a:lnTo>
                      <a:pt x="150" y="139"/>
                    </a:lnTo>
                    <a:lnTo>
                      <a:pt x="174" y="127"/>
                    </a:lnTo>
                    <a:lnTo>
                      <a:pt x="197" y="117"/>
                    </a:lnTo>
                    <a:lnTo>
                      <a:pt x="222" y="109"/>
                    </a:lnTo>
                    <a:lnTo>
                      <a:pt x="246" y="100"/>
                    </a:lnTo>
                    <a:lnTo>
                      <a:pt x="272" y="93"/>
                    </a:lnTo>
                    <a:lnTo>
                      <a:pt x="299" y="87"/>
                    </a:lnTo>
                    <a:lnTo>
                      <a:pt x="325" y="83"/>
                    </a:lnTo>
                    <a:lnTo>
                      <a:pt x="352" y="80"/>
                    </a:lnTo>
                    <a:lnTo>
                      <a:pt x="380" y="79"/>
                    </a:lnTo>
                    <a:lnTo>
                      <a:pt x="390" y="72"/>
                    </a:lnTo>
                    <a:lnTo>
                      <a:pt x="390" y="66"/>
                    </a:lnTo>
                    <a:lnTo>
                      <a:pt x="392" y="59"/>
                    </a:lnTo>
                    <a:lnTo>
                      <a:pt x="383" y="50"/>
                    </a:lnTo>
                    <a:lnTo>
                      <a:pt x="375" y="42"/>
                    </a:lnTo>
                    <a:lnTo>
                      <a:pt x="376" y="36"/>
                    </a:lnTo>
                    <a:lnTo>
                      <a:pt x="376" y="30"/>
                    </a:lnTo>
                    <a:lnTo>
                      <a:pt x="387" y="26"/>
                    </a:lnTo>
                    <a:lnTo>
                      <a:pt x="397" y="23"/>
                    </a:lnTo>
                    <a:lnTo>
                      <a:pt x="406" y="20"/>
                    </a:lnTo>
                    <a:lnTo>
                      <a:pt x="415" y="20"/>
                    </a:lnTo>
                    <a:lnTo>
                      <a:pt x="422" y="20"/>
                    </a:lnTo>
                    <a:lnTo>
                      <a:pt x="427" y="22"/>
                    </a:lnTo>
                    <a:lnTo>
                      <a:pt x="439" y="26"/>
                    </a:lnTo>
                    <a:lnTo>
                      <a:pt x="450" y="33"/>
                    </a:lnTo>
                    <a:lnTo>
                      <a:pt x="462" y="39"/>
                    </a:lnTo>
                    <a:lnTo>
                      <a:pt x="469" y="40"/>
                    </a:lnTo>
                    <a:lnTo>
                      <a:pt x="476" y="42"/>
                    </a:lnTo>
                    <a:lnTo>
                      <a:pt x="483" y="43"/>
                    </a:lnTo>
                    <a:lnTo>
                      <a:pt x="491" y="43"/>
                    </a:lnTo>
                    <a:lnTo>
                      <a:pt x="491" y="23"/>
                    </a:lnTo>
                    <a:lnTo>
                      <a:pt x="491" y="19"/>
                    </a:lnTo>
                    <a:lnTo>
                      <a:pt x="491" y="13"/>
                    </a:lnTo>
                    <a:lnTo>
                      <a:pt x="490" y="8"/>
                    </a:lnTo>
                    <a:lnTo>
                      <a:pt x="489" y="0"/>
                    </a:lnTo>
                    <a:lnTo>
                      <a:pt x="493" y="2"/>
                    </a:lnTo>
                    <a:lnTo>
                      <a:pt x="499" y="5"/>
                    </a:lnTo>
                    <a:lnTo>
                      <a:pt x="513" y="15"/>
                    </a:lnTo>
                    <a:lnTo>
                      <a:pt x="520" y="19"/>
                    </a:lnTo>
                    <a:lnTo>
                      <a:pt x="527" y="23"/>
                    </a:lnTo>
                    <a:lnTo>
                      <a:pt x="534" y="27"/>
                    </a:lnTo>
                    <a:lnTo>
                      <a:pt x="541" y="30"/>
                    </a:lnTo>
                    <a:lnTo>
                      <a:pt x="553" y="42"/>
                    </a:lnTo>
                    <a:lnTo>
                      <a:pt x="564" y="52"/>
                    </a:lnTo>
                    <a:lnTo>
                      <a:pt x="575" y="60"/>
                    </a:lnTo>
                    <a:lnTo>
                      <a:pt x="588" y="69"/>
                    </a:lnTo>
                    <a:lnTo>
                      <a:pt x="615" y="84"/>
                    </a:lnTo>
                    <a:lnTo>
                      <a:pt x="642" y="97"/>
                    </a:lnTo>
                    <a:lnTo>
                      <a:pt x="672" y="107"/>
                    </a:lnTo>
                    <a:lnTo>
                      <a:pt x="702" y="117"/>
                    </a:lnTo>
                    <a:lnTo>
                      <a:pt x="734" y="126"/>
                    </a:lnTo>
                    <a:lnTo>
                      <a:pt x="796" y="141"/>
                    </a:lnTo>
                    <a:lnTo>
                      <a:pt x="828" y="148"/>
                    </a:lnTo>
                    <a:lnTo>
                      <a:pt x="892" y="164"/>
                    </a:lnTo>
                    <a:lnTo>
                      <a:pt x="922" y="173"/>
                    </a:lnTo>
                    <a:lnTo>
                      <a:pt x="951" y="184"/>
                    </a:lnTo>
                    <a:lnTo>
                      <a:pt x="980" y="195"/>
                    </a:lnTo>
                    <a:lnTo>
                      <a:pt x="1008" y="210"/>
                    </a:lnTo>
                    <a:lnTo>
                      <a:pt x="1006" y="211"/>
                    </a:lnTo>
                    <a:lnTo>
                      <a:pt x="1003" y="215"/>
                    </a:lnTo>
                    <a:lnTo>
                      <a:pt x="956" y="227"/>
                    </a:lnTo>
                    <a:lnTo>
                      <a:pt x="907" y="237"/>
                    </a:lnTo>
                    <a:lnTo>
                      <a:pt x="860" y="245"/>
                    </a:lnTo>
                    <a:lnTo>
                      <a:pt x="813" y="254"/>
                    </a:lnTo>
                    <a:lnTo>
                      <a:pt x="765" y="262"/>
                    </a:lnTo>
                    <a:lnTo>
                      <a:pt x="718" y="268"/>
                    </a:lnTo>
                    <a:lnTo>
                      <a:pt x="622" y="279"/>
                    </a:lnTo>
                    <a:lnTo>
                      <a:pt x="527" y="288"/>
                    </a:lnTo>
                    <a:lnTo>
                      <a:pt x="432" y="295"/>
                    </a:lnTo>
                    <a:lnTo>
                      <a:pt x="336" y="298"/>
                    </a:lnTo>
                    <a:lnTo>
                      <a:pt x="241" y="301"/>
                    </a:lnTo>
                    <a:close/>
                  </a:path>
                </a:pathLst>
              </a:custGeom>
              <a:solidFill>
                <a:srgbClr val="CC65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5" name="Freeform 36"/>
              <p:cNvSpPr>
                <a:spLocks/>
              </p:cNvSpPr>
              <p:nvPr/>
            </p:nvSpPr>
            <p:spPr bwMode="auto">
              <a:xfrm>
                <a:off x="3008" y="3076"/>
                <a:ext cx="310" cy="93"/>
              </a:xfrm>
              <a:custGeom>
                <a:avLst/>
                <a:gdLst>
                  <a:gd name="T0" fmla="*/ 152 w 1100"/>
                  <a:gd name="T1" fmla="*/ 92 h 339"/>
                  <a:gd name="T2" fmla="*/ 107 w 1100"/>
                  <a:gd name="T3" fmla="*/ 89 h 339"/>
                  <a:gd name="T4" fmla="*/ 64 w 1100"/>
                  <a:gd name="T5" fmla="*/ 83 h 339"/>
                  <a:gd name="T6" fmla="*/ 43 w 1100"/>
                  <a:gd name="T7" fmla="*/ 79 h 339"/>
                  <a:gd name="T8" fmla="*/ 21 w 1100"/>
                  <a:gd name="T9" fmla="*/ 74 h 339"/>
                  <a:gd name="T10" fmla="*/ 0 w 1100"/>
                  <a:gd name="T11" fmla="*/ 69 h 339"/>
                  <a:gd name="T12" fmla="*/ 1 w 1100"/>
                  <a:gd name="T13" fmla="*/ 66 h 339"/>
                  <a:gd name="T14" fmla="*/ 3 w 1100"/>
                  <a:gd name="T15" fmla="*/ 64 h 339"/>
                  <a:gd name="T16" fmla="*/ 6 w 1100"/>
                  <a:gd name="T17" fmla="*/ 61 h 339"/>
                  <a:gd name="T18" fmla="*/ 14 w 1100"/>
                  <a:gd name="T19" fmla="*/ 55 h 339"/>
                  <a:gd name="T20" fmla="*/ 24 w 1100"/>
                  <a:gd name="T21" fmla="*/ 49 h 339"/>
                  <a:gd name="T22" fmla="*/ 41 w 1100"/>
                  <a:gd name="T23" fmla="*/ 40 h 339"/>
                  <a:gd name="T24" fmla="*/ 51 w 1100"/>
                  <a:gd name="T25" fmla="*/ 34 h 339"/>
                  <a:gd name="T26" fmla="*/ 61 w 1100"/>
                  <a:gd name="T27" fmla="*/ 29 h 339"/>
                  <a:gd name="T28" fmla="*/ 66 w 1100"/>
                  <a:gd name="T29" fmla="*/ 27 h 339"/>
                  <a:gd name="T30" fmla="*/ 78 w 1100"/>
                  <a:gd name="T31" fmla="*/ 23 h 339"/>
                  <a:gd name="T32" fmla="*/ 99 w 1100"/>
                  <a:gd name="T33" fmla="*/ 17 h 339"/>
                  <a:gd name="T34" fmla="*/ 121 w 1100"/>
                  <a:gd name="T35" fmla="*/ 13 h 339"/>
                  <a:gd name="T36" fmla="*/ 154 w 1100"/>
                  <a:gd name="T37" fmla="*/ 8 h 339"/>
                  <a:gd name="T38" fmla="*/ 156 w 1100"/>
                  <a:gd name="T39" fmla="*/ 9 h 339"/>
                  <a:gd name="T40" fmla="*/ 160 w 1100"/>
                  <a:gd name="T41" fmla="*/ 9 h 339"/>
                  <a:gd name="T42" fmla="*/ 163 w 1100"/>
                  <a:gd name="T43" fmla="*/ 8 h 339"/>
                  <a:gd name="T44" fmla="*/ 170 w 1100"/>
                  <a:gd name="T45" fmla="*/ 4 h 339"/>
                  <a:gd name="T46" fmla="*/ 178 w 1100"/>
                  <a:gd name="T47" fmla="*/ 1 h 339"/>
                  <a:gd name="T48" fmla="*/ 182 w 1100"/>
                  <a:gd name="T49" fmla="*/ 0 h 339"/>
                  <a:gd name="T50" fmla="*/ 180 w 1100"/>
                  <a:gd name="T51" fmla="*/ 6 h 339"/>
                  <a:gd name="T52" fmla="*/ 175 w 1100"/>
                  <a:gd name="T53" fmla="*/ 7 h 339"/>
                  <a:gd name="T54" fmla="*/ 172 w 1100"/>
                  <a:gd name="T55" fmla="*/ 8 h 339"/>
                  <a:gd name="T56" fmla="*/ 171 w 1100"/>
                  <a:gd name="T57" fmla="*/ 11 h 339"/>
                  <a:gd name="T58" fmla="*/ 170 w 1100"/>
                  <a:gd name="T59" fmla="*/ 15 h 339"/>
                  <a:gd name="T60" fmla="*/ 171 w 1100"/>
                  <a:gd name="T61" fmla="*/ 16 h 339"/>
                  <a:gd name="T62" fmla="*/ 172 w 1100"/>
                  <a:gd name="T63" fmla="*/ 17 h 339"/>
                  <a:gd name="T64" fmla="*/ 174 w 1100"/>
                  <a:gd name="T65" fmla="*/ 18 h 339"/>
                  <a:gd name="T66" fmla="*/ 177 w 1100"/>
                  <a:gd name="T67" fmla="*/ 18 h 339"/>
                  <a:gd name="T68" fmla="*/ 183 w 1100"/>
                  <a:gd name="T69" fmla="*/ 16 h 339"/>
                  <a:gd name="T70" fmla="*/ 192 w 1100"/>
                  <a:gd name="T71" fmla="*/ 16 h 339"/>
                  <a:gd name="T72" fmla="*/ 202 w 1100"/>
                  <a:gd name="T73" fmla="*/ 16 h 339"/>
                  <a:gd name="T74" fmla="*/ 214 w 1100"/>
                  <a:gd name="T75" fmla="*/ 17 h 339"/>
                  <a:gd name="T76" fmla="*/ 225 w 1100"/>
                  <a:gd name="T77" fmla="*/ 19 h 339"/>
                  <a:gd name="T78" fmla="*/ 238 w 1100"/>
                  <a:gd name="T79" fmla="*/ 22 h 339"/>
                  <a:gd name="T80" fmla="*/ 262 w 1100"/>
                  <a:gd name="T81" fmla="*/ 30 h 339"/>
                  <a:gd name="T82" fmla="*/ 274 w 1100"/>
                  <a:gd name="T83" fmla="*/ 35 h 339"/>
                  <a:gd name="T84" fmla="*/ 285 w 1100"/>
                  <a:gd name="T85" fmla="*/ 40 h 339"/>
                  <a:gd name="T86" fmla="*/ 294 w 1100"/>
                  <a:gd name="T87" fmla="*/ 46 h 339"/>
                  <a:gd name="T88" fmla="*/ 302 w 1100"/>
                  <a:gd name="T89" fmla="*/ 52 h 339"/>
                  <a:gd name="T90" fmla="*/ 307 w 1100"/>
                  <a:gd name="T91" fmla="*/ 59 h 339"/>
                  <a:gd name="T92" fmla="*/ 309 w 1100"/>
                  <a:gd name="T93" fmla="*/ 66 h 339"/>
                  <a:gd name="T94" fmla="*/ 309 w 1100"/>
                  <a:gd name="T95" fmla="*/ 73 h 339"/>
                  <a:gd name="T96" fmla="*/ 307 w 1100"/>
                  <a:gd name="T97" fmla="*/ 78 h 339"/>
                  <a:gd name="T98" fmla="*/ 299 w 1100"/>
                  <a:gd name="T99" fmla="*/ 82 h 339"/>
                  <a:gd name="T100" fmla="*/ 282 w 1100"/>
                  <a:gd name="T101" fmla="*/ 86 h 339"/>
                  <a:gd name="T102" fmla="*/ 258 w 1100"/>
                  <a:gd name="T103" fmla="*/ 89 h 339"/>
                  <a:gd name="T104" fmla="*/ 224 w 1100"/>
                  <a:gd name="T105" fmla="*/ 92 h 339"/>
                  <a:gd name="T106" fmla="*/ 191 w 1100"/>
                  <a:gd name="T107" fmla="*/ 93 h 33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00"/>
                  <a:gd name="T163" fmla="*/ 0 h 339"/>
                  <a:gd name="T164" fmla="*/ 1100 w 1100"/>
                  <a:gd name="T165" fmla="*/ 339 h 33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00" h="339">
                    <a:moveTo>
                      <a:pt x="622" y="339"/>
                    </a:moveTo>
                    <a:lnTo>
                      <a:pt x="540" y="335"/>
                    </a:lnTo>
                    <a:lnTo>
                      <a:pt x="459" y="329"/>
                    </a:lnTo>
                    <a:lnTo>
                      <a:pt x="380" y="323"/>
                    </a:lnTo>
                    <a:lnTo>
                      <a:pt x="303" y="313"/>
                    </a:lnTo>
                    <a:lnTo>
                      <a:pt x="226" y="303"/>
                    </a:lnTo>
                    <a:lnTo>
                      <a:pt x="189" y="296"/>
                    </a:lnTo>
                    <a:lnTo>
                      <a:pt x="151" y="289"/>
                    </a:lnTo>
                    <a:lnTo>
                      <a:pt x="114" y="281"/>
                    </a:lnTo>
                    <a:lnTo>
                      <a:pt x="75" y="271"/>
                    </a:lnTo>
                    <a:lnTo>
                      <a:pt x="38" y="262"/>
                    </a:lnTo>
                    <a:lnTo>
                      <a:pt x="0" y="251"/>
                    </a:lnTo>
                    <a:lnTo>
                      <a:pt x="1" y="246"/>
                    </a:lnTo>
                    <a:lnTo>
                      <a:pt x="3" y="242"/>
                    </a:lnTo>
                    <a:lnTo>
                      <a:pt x="6" y="238"/>
                    </a:lnTo>
                    <a:lnTo>
                      <a:pt x="10" y="234"/>
                    </a:lnTo>
                    <a:lnTo>
                      <a:pt x="16" y="228"/>
                    </a:lnTo>
                    <a:lnTo>
                      <a:pt x="21" y="224"/>
                    </a:lnTo>
                    <a:lnTo>
                      <a:pt x="33" y="212"/>
                    </a:lnTo>
                    <a:lnTo>
                      <a:pt x="48" y="201"/>
                    </a:lnTo>
                    <a:lnTo>
                      <a:pt x="65" y="189"/>
                    </a:lnTo>
                    <a:lnTo>
                      <a:pt x="84" y="178"/>
                    </a:lnTo>
                    <a:lnTo>
                      <a:pt x="104" y="167"/>
                    </a:lnTo>
                    <a:lnTo>
                      <a:pt x="144" y="144"/>
                    </a:lnTo>
                    <a:lnTo>
                      <a:pt x="164" y="133"/>
                    </a:lnTo>
                    <a:lnTo>
                      <a:pt x="182" y="123"/>
                    </a:lnTo>
                    <a:lnTo>
                      <a:pt x="199" y="114"/>
                    </a:lnTo>
                    <a:lnTo>
                      <a:pt x="215" y="105"/>
                    </a:lnTo>
                    <a:lnTo>
                      <a:pt x="229" y="100"/>
                    </a:lnTo>
                    <a:lnTo>
                      <a:pt x="235" y="97"/>
                    </a:lnTo>
                    <a:lnTo>
                      <a:pt x="241" y="94"/>
                    </a:lnTo>
                    <a:lnTo>
                      <a:pt x="278" y="83"/>
                    </a:lnTo>
                    <a:lnTo>
                      <a:pt x="315" y="71"/>
                    </a:lnTo>
                    <a:lnTo>
                      <a:pt x="352" y="63"/>
                    </a:lnTo>
                    <a:lnTo>
                      <a:pt x="390" y="54"/>
                    </a:lnTo>
                    <a:lnTo>
                      <a:pt x="429" y="47"/>
                    </a:lnTo>
                    <a:lnTo>
                      <a:pt x="467" y="41"/>
                    </a:lnTo>
                    <a:lnTo>
                      <a:pt x="547" y="30"/>
                    </a:lnTo>
                    <a:lnTo>
                      <a:pt x="551" y="33"/>
                    </a:lnTo>
                    <a:lnTo>
                      <a:pt x="555" y="34"/>
                    </a:lnTo>
                    <a:lnTo>
                      <a:pt x="561" y="34"/>
                    </a:lnTo>
                    <a:lnTo>
                      <a:pt x="567" y="33"/>
                    </a:lnTo>
                    <a:lnTo>
                      <a:pt x="571" y="31"/>
                    </a:lnTo>
                    <a:lnTo>
                      <a:pt x="578" y="30"/>
                    </a:lnTo>
                    <a:lnTo>
                      <a:pt x="591" y="23"/>
                    </a:lnTo>
                    <a:lnTo>
                      <a:pt x="604" y="16"/>
                    </a:lnTo>
                    <a:lnTo>
                      <a:pt x="618" y="9"/>
                    </a:lnTo>
                    <a:lnTo>
                      <a:pt x="632" y="3"/>
                    </a:lnTo>
                    <a:lnTo>
                      <a:pt x="638" y="2"/>
                    </a:lnTo>
                    <a:lnTo>
                      <a:pt x="645" y="0"/>
                    </a:lnTo>
                    <a:lnTo>
                      <a:pt x="641" y="10"/>
                    </a:lnTo>
                    <a:lnTo>
                      <a:pt x="638" y="22"/>
                    </a:lnTo>
                    <a:lnTo>
                      <a:pt x="628" y="23"/>
                    </a:lnTo>
                    <a:lnTo>
                      <a:pt x="621" y="24"/>
                    </a:lnTo>
                    <a:lnTo>
                      <a:pt x="615" y="26"/>
                    </a:lnTo>
                    <a:lnTo>
                      <a:pt x="611" y="30"/>
                    </a:lnTo>
                    <a:lnTo>
                      <a:pt x="610" y="33"/>
                    </a:lnTo>
                    <a:lnTo>
                      <a:pt x="608" y="39"/>
                    </a:lnTo>
                    <a:lnTo>
                      <a:pt x="605" y="46"/>
                    </a:lnTo>
                    <a:lnTo>
                      <a:pt x="605" y="56"/>
                    </a:lnTo>
                    <a:lnTo>
                      <a:pt x="605" y="57"/>
                    </a:lnTo>
                    <a:lnTo>
                      <a:pt x="607" y="59"/>
                    </a:lnTo>
                    <a:lnTo>
                      <a:pt x="608" y="60"/>
                    </a:lnTo>
                    <a:lnTo>
                      <a:pt x="612" y="63"/>
                    </a:lnTo>
                    <a:lnTo>
                      <a:pt x="615" y="64"/>
                    </a:lnTo>
                    <a:lnTo>
                      <a:pt x="618" y="64"/>
                    </a:lnTo>
                    <a:lnTo>
                      <a:pt x="622" y="66"/>
                    </a:lnTo>
                    <a:lnTo>
                      <a:pt x="627" y="66"/>
                    </a:lnTo>
                    <a:lnTo>
                      <a:pt x="638" y="61"/>
                    </a:lnTo>
                    <a:lnTo>
                      <a:pt x="651" y="59"/>
                    </a:lnTo>
                    <a:lnTo>
                      <a:pt x="667" y="57"/>
                    </a:lnTo>
                    <a:lnTo>
                      <a:pt x="682" y="57"/>
                    </a:lnTo>
                    <a:lnTo>
                      <a:pt x="699" y="57"/>
                    </a:lnTo>
                    <a:lnTo>
                      <a:pt x="718" y="59"/>
                    </a:lnTo>
                    <a:lnTo>
                      <a:pt x="738" y="60"/>
                    </a:lnTo>
                    <a:lnTo>
                      <a:pt x="758" y="63"/>
                    </a:lnTo>
                    <a:lnTo>
                      <a:pt x="779" y="66"/>
                    </a:lnTo>
                    <a:lnTo>
                      <a:pt x="800" y="70"/>
                    </a:lnTo>
                    <a:lnTo>
                      <a:pt x="823" y="76"/>
                    </a:lnTo>
                    <a:lnTo>
                      <a:pt x="845" y="80"/>
                    </a:lnTo>
                    <a:lnTo>
                      <a:pt x="889" y="93"/>
                    </a:lnTo>
                    <a:lnTo>
                      <a:pt x="931" y="108"/>
                    </a:lnTo>
                    <a:lnTo>
                      <a:pt x="953" y="117"/>
                    </a:lnTo>
                    <a:lnTo>
                      <a:pt x="973" y="127"/>
                    </a:lnTo>
                    <a:lnTo>
                      <a:pt x="991" y="135"/>
                    </a:lnTo>
                    <a:lnTo>
                      <a:pt x="1010" y="145"/>
                    </a:lnTo>
                    <a:lnTo>
                      <a:pt x="1027" y="157"/>
                    </a:lnTo>
                    <a:lnTo>
                      <a:pt x="1043" y="167"/>
                    </a:lnTo>
                    <a:lnTo>
                      <a:pt x="1057" y="178"/>
                    </a:lnTo>
                    <a:lnTo>
                      <a:pt x="1070" y="189"/>
                    </a:lnTo>
                    <a:lnTo>
                      <a:pt x="1080" y="202"/>
                    </a:lnTo>
                    <a:lnTo>
                      <a:pt x="1088" y="214"/>
                    </a:lnTo>
                    <a:lnTo>
                      <a:pt x="1094" y="226"/>
                    </a:lnTo>
                    <a:lnTo>
                      <a:pt x="1098" y="239"/>
                    </a:lnTo>
                    <a:lnTo>
                      <a:pt x="1100" y="252"/>
                    </a:lnTo>
                    <a:lnTo>
                      <a:pt x="1098" y="265"/>
                    </a:lnTo>
                    <a:lnTo>
                      <a:pt x="1094" y="279"/>
                    </a:lnTo>
                    <a:lnTo>
                      <a:pt x="1091" y="285"/>
                    </a:lnTo>
                    <a:lnTo>
                      <a:pt x="1088" y="292"/>
                    </a:lnTo>
                    <a:lnTo>
                      <a:pt x="1060" y="299"/>
                    </a:lnTo>
                    <a:lnTo>
                      <a:pt x="1031" y="306"/>
                    </a:lnTo>
                    <a:lnTo>
                      <a:pt x="1001" y="312"/>
                    </a:lnTo>
                    <a:lnTo>
                      <a:pt x="973" y="318"/>
                    </a:lnTo>
                    <a:lnTo>
                      <a:pt x="914" y="325"/>
                    </a:lnTo>
                    <a:lnTo>
                      <a:pt x="855" y="330"/>
                    </a:lnTo>
                    <a:lnTo>
                      <a:pt x="796" y="335"/>
                    </a:lnTo>
                    <a:lnTo>
                      <a:pt x="736" y="338"/>
                    </a:lnTo>
                    <a:lnTo>
                      <a:pt x="679" y="339"/>
                    </a:lnTo>
                    <a:lnTo>
                      <a:pt x="622" y="339"/>
                    </a:lnTo>
                    <a:close/>
                  </a:path>
                </a:pathLst>
              </a:custGeom>
              <a:solidFill>
                <a:srgbClr val="CC65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6" name="Freeform 37"/>
              <p:cNvSpPr>
                <a:spLocks/>
              </p:cNvSpPr>
              <p:nvPr/>
            </p:nvSpPr>
            <p:spPr bwMode="auto">
              <a:xfrm>
                <a:off x="2627" y="2716"/>
                <a:ext cx="627" cy="438"/>
              </a:xfrm>
              <a:custGeom>
                <a:avLst/>
                <a:gdLst>
                  <a:gd name="T0" fmla="*/ 321 w 2223"/>
                  <a:gd name="T1" fmla="*/ 401 h 1607"/>
                  <a:gd name="T2" fmla="*/ 319 w 2223"/>
                  <a:gd name="T3" fmla="*/ 348 h 1607"/>
                  <a:gd name="T4" fmla="*/ 315 w 2223"/>
                  <a:gd name="T5" fmla="*/ 284 h 1607"/>
                  <a:gd name="T6" fmla="*/ 334 w 2223"/>
                  <a:gd name="T7" fmla="*/ 260 h 1607"/>
                  <a:gd name="T8" fmla="*/ 332 w 2223"/>
                  <a:gd name="T9" fmla="*/ 246 h 1607"/>
                  <a:gd name="T10" fmla="*/ 301 w 2223"/>
                  <a:gd name="T11" fmla="*/ 231 h 1607"/>
                  <a:gd name="T12" fmla="*/ 294 w 2223"/>
                  <a:gd name="T13" fmla="*/ 227 h 1607"/>
                  <a:gd name="T14" fmla="*/ 273 w 2223"/>
                  <a:gd name="T15" fmla="*/ 244 h 1607"/>
                  <a:gd name="T16" fmla="*/ 255 w 2223"/>
                  <a:gd name="T17" fmla="*/ 260 h 1607"/>
                  <a:gd name="T18" fmla="*/ 265 w 2223"/>
                  <a:gd name="T19" fmla="*/ 264 h 1607"/>
                  <a:gd name="T20" fmla="*/ 282 w 2223"/>
                  <a:gd name="T21" fmla="*/ 272 h 1607"/>
                  <a:gd name="T22" fmla="*/ 292 w 2223"/>
                  <a:gd name="T23" fmla="*/ 268 h 1607"/>
                  <a:gd name="T24" fmla="*/ 305 w 2223"/>
                  <a:gd name="T25" fmla="*/ 285 h 1607"/>
                  <a:gd name="T26" fmla="*/ 306 w 2223"/>
                  <a:gd name="T27" fmla="*/ 346 h 1607"/>
                  <a:gd name="T28" fmla="*/ 305 w 2223"/>
                  <a:gd name="T29" fmla="*/ 416 h 1607"/>
                  <a:gd name="T30" fmla="*/ 283 w 2223"/>
                  <a:gd name="T31" fmla="*/ 425 h 1607"/>
                  <a:gd name="T32" fmla="*/ 251 w 2223"/>
                  <a:gd name="T33" fmla="*/ 414 h 1607"/>
                  <a:gd name="T34" fmla="*/ 164 w 2223"/>
                  <a:gd name="T35" fmla="*/ 388 h 1607"/>
                  <a:gd name="T36" fmla="*/ 139 w 2223"/>
                  <a:gd name="T37" fmla="*/ 354 h 1607"/>
                  <a:gd name="T38" fmla="*/ 166 w 2223"/>
                  <a:gd name="T39" fmla="*/ 345 h 1607"/>
                  <a:gd name="T40" fmla="*/ 203 w 2223"/>
                  <a:gd name="T41" fmla="*/ 364 h 1607"/>
                  <a:gd name="T42" fmla="*/ 170 w 2223"/>
                  <a:gd name="T43" fmla="*/ 340 h 1607"/>
                  <a:gd name="T44" fmla="*/ 213 w 2223"/>
                  <a:gd name="T45" fmla="*/ 331 h 1607"/>
                  <a:gd name="T46" fmla="*/ 157 w 2223"/>
                  <a:gd name="T47" fmla="*/ 283 h 1607"/>
                  <a:gd name="T48" fmla="*/ 97 w 2223"/>
                  <a:gd name="T49" fmla="*/ 231 h 1607"/>
                  <a:gd name="T50" fmla="*/ 38 w 2223"/>
                  <a:gd name="T51" fmla="*/ 148 h 1607"/>
                  <a:gd name="T52" fmla="*/ 16 w 2223"/>
                  <a:gd name="T53" fmla="*/ 74 h 1607"/>
                  <a:gd name="T54" fmla="*/ 5 w 2223"/>
                  <a:gd name="T55" fmla="*/ 4 h 1607"/>
                  <a:gd name="T56" fmla="*/ 17 w 2223"/>
                  <a:gd name="T57" fmla="*/ 48 h 1607"/>
                  <a:gd name="T58" fmla="*/ 78 w 2223"/>
                  <a:gd name="T59" fmla="*/ 78 h 1607"/>
                  <a:gd name="T60" fmla="*/ 116 w 2223"/>
                  <a:gd name="T61" fmla="*/ 80 h 1607"/>
                  <a:gd name="T62" fmla="*/ 118 w 2223"/>
                  <a:gd name="T63" fmla="*/ 51 h 1607"/>
                  <a:gd name="T64" fmla="*/ 125 w 2223"/>
                  <a:gd name="T65" fmla="*/ 79 h 1607"/>
                  <a:gd name="T66" fmla="*/ 180 w 2223"/>
                  <a:gd name="T67" fmla="*/ 94 h 1607"/>
                  <a:gd name="T68" fmla="*/ 229 w 2223"/>
                  <a:gd name="T69" fmla="*/ 111 h 1607"/>
                  <a:gd name="T70" fmla="*/ 294 w 2223"/>
                  <a:gd name="T71" fmla="*/ 213 h 1607"/>
                  <a:gd name="T72" fmla="*/ 307 w 2223"/>
                  <a:gd name="T73" fmla="*/ 216 h 1607"/>
                  <a:gd name="T74" fmla="*/ 376 w 2223"/>
                  <a:gd name="T75" fmla="*/ 122 h 1607"/>
                  <a:gd name="T76" fmla="*/ 417 w 2223"/>
                  <a:gd name="T77" fmla="*/ 87 h 1607"/>
                  <a:gd name="T78" fmla="*/ 468 w 2223"/>
                  <a:gd name="T79" fmla="*/ 75 h 1607"/>
                  <a:gd name="T80" fmla="*/ 472 w 2223"/>
                  <a:gd name="T81" fmla="*/ 49 h 1607"/>
                  <a:gd name="T82" fmla="*/ 476 w 2223"/>
                  <a:gd name="T83" fmla="*/ 71 h 1607"/>
                  <a:gd name="T84" fmla="*/ 509 w 2223"/>
                  <a:gd name="T85" fmla="*/ 62 h 1607"/>
                  <a:gd name="T86" fmla="*/ 590 w 2223"/>
                  <a:gd name="T87" fmla="*/ 26 h 1607"/>
                  <a:gd name="T88" fmla="*/ 608 w 2223"/>
                  <a:gd name="T89" fmla="*/ 7 h 1607"/>
                  <a:gd name="T90" fmla="*/ 620 w 2223"/>
                  <a:gd name="T91" fmla="*/ 38 h 1607"/>
                  <a:gd name="T92" fmla="*/ 548 w 2223"/>
                  <a:gd name="T93" fmla="*/ 212 h 1607"/>
                  <a:gd name="T94" fmla="*/ 537 w 2223"/>
                  <a:gd name="T95" fmla="*/ 275 h 1607"/>
                  <a:gd name="T96" fmla="*/ 516 w 2223"/>
                  <a:gd name="T97" fmla="*/ 295 h 1607"/>
                  <a:gd name="T98" fmla="*/ 487 w 2223"/>
                  <a:gd name="T99" fmla="*/ 314 h 1607"/>
                  <a:gd name="T100" fmla="*/ 540 w 2223"/>
                  <a:gd name="T101" fmla="*/ 294 h 1607"/>
                  <a:gd name="T102" fmla="*/ 525 w 2223"/>
                  <a:gd name="T103" fmla="*/ 311 h 1607"/>
                  <a:gd name="T104" fmla="*/ 504 w 2223"/>
                  <a:gd name="T105" fmla="*/ 331 h 1607"/>
                  <a:gd name="T106" fmla="*/ 542 w 2223"/>
                  <a:gd name="T107" fmla="*/ 310 h 1607"/>
                  <a:gd name="T108" fmla="*/ 558 w 2223"/>
                  <a:gd name="T109" fmla="*/ 321 h 1607"/>
                  <a:gd name="T110" fmla="*/ 545 w 2223"/>
                  <a:gd name="T111" fmla="*/ 351 h 1607"/>
                  <a:gd name="T112" fmla="*/ 478 w 2223"/>
                  <a:gd name="T113" fmla="*/ 368 h 1607"/>
                  <a:gd name="T114" fmla="*/ 417 w 2223"/>
                  <a:gd name="T115" fmla="*/ 392 h 1607"/>
                  <a:gd name="T116" fmla="*/ 322 w 2223"/>
                  <a:gd name="T117" fmla="*/ 438 h 16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23"/>
                  <a:gd name="T178" fmla="*/ 0 h 1607"/>
                  <a:gd name="T179" fmla="*/ 2223 w 2223"/>
                  <a:gd name="T180" fmla="*/ 1607 h 160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23" h="1607">
                    <a:moveTo>
                      <a:pt x="1125" y="1607"/>
                    </a:moveTo>
                    <a:lnTo>
                      <a:pt x="1121" y="1607"/>
                    </a:lnTo>
                    <a:lnTo>
                      <a:pt x="1118" y="1607"/>
                    </a:lnTo>
                    <a:lnTo>
                      <a:pt x="1115" y="1587"/>
                    </a:lnTo>
                    <a:lnTo>
                      <a:pt x="1115" y="1569"/>
                    </a:lnTo>
                    <a:lnTo>
                      <a:pt x="1118" y="1552"/>
                    </a:lnTo>
                    <a:lnTo>
                      <a:pt x="1121" y="1535"/>
                    </a:lnTo>
                    <a:lnTo>
                      <a:pt x="1125" y="1519"/>
                    </a:lnTo>
                    <a:lnTo>
                      <a:pt x="1129" y="1503"/>
                    </a:lnTo>
                    <a:lnTo>
                      <a:pt x="1139" y="1472"/>
                    </a:lnTo>
                    <a:lnTo>
                      <a:pt x="1149" y="1442"/>
                    </a:lnTo>
                    <a:lnTo>
                      <a:pt x="1154" y="1426"/>
                    </a:lnTo>
                    <a:lnTo>
                      <a:pt x="1155" y="1411"/>
                    </a:lnTo>
                    <a:lnTo>
                      <a:pt x="1156" y="1397"/>
                    </a:lnTo>
                    <a:lnTo>
                      <a:pt x="1155" y="1380"/>
                    </a:lnTo>
                    <a:lnTo>
                      <a:pt x="1152" y="1364"/>
                    </a:lnTo>
                    <a:lnTo>
                      <a:pt x="1148" y="1345"/>
                    </a:lnTo>
                    <a:lnTo>
                      <a:pt x="1142" y="1323"/>
                    </a:lnTo>
                    <a:lnTo>
                      <a:pt x="1136" y="1300"/>
                    </a:lnTo>
                    <a:lnTo>
                      <a:pt x="1131" y="1277"/>
                    </a:lnTo>
                    <a:lnTo>
                      <a:pt x="1125" y="1257"/>
                    </a:lnTo>
                    <a:lnTo>
                      <a:pt x="1111" y="1216"/>
                    </a:lnTo>
                    <a:lnTo>
                      <a:pt x="1095" y="1176"/>
                    </a:lnTo>
                    <a:lnTo>
                      <a:pt x="1097" y="1159"/>
                    </a:lnTo>
                    <a:lnTo>
                      <a:pt x="1099" y="1143"/>
                    </a:lnTo>
                    <a:lnTo>
                      <a:pt x="1101" y="1128"/>
                    </a:lnTo>
                    <a:lnTo>
                      <a:pt x="1107" y="1102"/>
                    </a:lnTo>
                    <a:lnTo>
                      <a:pt x="1108" y="1089"/>
                    </a:lnTo>
                    <a:lnTo>
                      <a:pt x="1114" y="1066"/>
                    </a:lnTo>
                    <a:lnTo>
                      <a:pt x="1117" y="1042"/>
                    </a:lnTo>
                    <a:lnTo>
                      <a:pt x="1119" y="1029"/>
                    </a:lnTo>
                    <a:lnTo>
                      <a:pt x="1119" y="1017"/>
                    </a:lnTo>
                    <a:lnTo>
                      <a:pt x="1118" y="1004"/>
                    </a:lnTo>
                    <a:lnTo>
                      <a:pt x="1117" y="990"/>
                    </a:lnTo>
                    <a:lnTo>
                      <a:pt x="1115" y="974"/>
                    </a:lnTo>
                    <a:lnTo>
                      <a:pt x="1111" y="957"/>
                    </a:lnTo>
                    <a:lnTo>
                      <a:pt x="1131" y="954"/>
                    </a:lnTo>
                    <a:lnTo>
                      <a:pt x="1149" y="953"/>
                    </a:lnTo>
                    <a:lnTo>
                      <a:pt x="1168" y="951"/>
                    </a:lnTo>
                    <a:lnTo>
                      <a:pt x="1183" y="953"/>
                    </a:lnTo>
                    <a:lnTo>
                      <a:pt x="1216" y="954"/>
                    </a:lnTo>
                    <a:lnTo>
                      <a:pt x="1233" y="954"/>
                    </a:lnTo>
                    <a:lnTo>
                      <a:pt x="1252" y="953"/>
                    </a:lnTo>
                    <a:lnTo>
                      <a:pt x="1253" y="943"/>
                    </a:lnTo>
                    <a:lnTo>
                      <a:pt x="1255" y="934"/>
                    </a:lnTo>
                    <a:lnTo>
                      <a:pt x="1245" y="928"/>
                    </a:lnTo>
                    <a:lnTo>
                      <a:pt x="1233" y="923"/>
                    </a:lnTo>
                    <a:lnTo>
                      <a:pt x="1221" y="918"/>
                    </a:lnTo>
                    <a:lnTo>
                      <a:pt x="1206" y="913"/>
                    </a:lnTo>
                    <a:lnTo>
                      <a:pt x="1176" y="903"/>
                    </a:lnTo>
                    <a:lnTo>
                      <a:pt x="1161" y="897"/>
                    </a:lnTo>
                    <a:lnTo>
                      <a:pt x="1145" y="893"/>
                    </a:lnTo>
                    <a:lnTo>
                      <a:pt x="1131" y="887"/>
                    </a:lnTo>
                    <a:lnTo>
                      <a:pt x="1117" y="883"/>
                    </a:lnTo>
                    <a:lnTo>
                      <a:pt x="1105" y="877"/>
                    </a:lnTo>
                    <a:lnTo>
                      <a:pt x="1092" y="871"/>
                    </a:lnTo>
                    <a:lnTo>
                      <a:pt x="1084" y="866"/>
                    </a:lnTo>
                    <a:lnTo>
                      <a:pt x="1075" y="860"/>
                    </a:lnTo>
                    <a:lnTo>
                      <a:pt x="1071" y="854"/>
                    </a:lnTo>
                    <a:lnTo>
                      <a:pt x="1068" y="849"/>
                    </a:lnTo>
                    <a:lnTo>
                      <a:pt x="1077" y="844"/>
                    </a:lnTo>
                    <a:lnTo>
                      <a:pt x="1085" y="840"/>
                    </a:lnTo>
                    <a:lnTo>
                      <a:pt x="1087" y="836"/>
                    </a:lnTo>
                    <a:lnTo>
                      <a:pt x="1087" y="833"/>
                    </a:lnTo>
                    <a:lnTo>
                      <a:pt x="1081" y="832"/>
                    </a:lnTo>
                    <a:lnTo>
                      <a:pt x="1074" y="832"/>
                    </a:lnTo>
                    <a:lnTo>
                      <a:pt x="1065" y="832"/>
                    </a:lnTo>
                    <a:lnTo>
                      <a:pt x="1048" y="832"/>
                    </a:lnTo>
                    <a:lnTo>
                      <a:pt x="1045" y="832"/>
                    </a:lnTo>
                    <a:lnTo>
                      <a:pt x="1041" y="833"/>
                    </a:lnTo>
                    <a:lnTo>
                      <a:pt x="1037" y="843"/>
                    </a:lnTo>
                    <a:lnTo>
                      <a:pt x="1042" y="851"/>
                    </a:lnTo>
                    <a:lnTo>
                      <a:pt x="1048" y="863"/>
                    </a:lnTo>
                    <a:lnTo>
                      <a:pt x="1045" y="864"/>
                    </a:lnTo>
                    <a:lnTo>
                      <a:pt x="1041" y="867"/>
                    </a:lnTo>
                    <a:lnTo>
                      <a:pt x="1035" y="870"/>
                    </a:lnTo>
                    <a:lnTo>
                      <a:pt x="1030" y="873"/>
                    </a:lnTo>
                    <a:lnTo>
                      <a:pt x="1015" y="878"/>
                    </a:lnTo>
                    <a:lnTo>
                      <a:pt x="1000" y="883"/>
                    </a:lnTo>
                    <a:lnTo>
                      <a:pt x="968" y="896"/>
                    </a:lnTo>
                    <a:lnTo>
                      <a:pt x="954" y="901"/>
                    </a:lnTo>
                    <a:lnTo>
                      <a:pt x="948" y="906"/>
                    </a:lnTo>
                    <a:lnTo>
                      <a:pt x="943" y="908"/>
                    </a:lnTo>
                    <a:lnTo>
                      <a:pt x="943" y="918"/>
                    </a:lnTo>
                    <a:lnTo>
                      <a:pt x="941" y="928"/>
                    </a:lnTo>
                    <a:lnTo>
                      <a:pt x="936" y="933"/>
                    </a:lnTo>
                    <a:lnTo>
                      <a:pt x="929" y="937"/>
                    </a:lnTo>
                    <a:lnTo>
                      <a:pt x="920" y="943"/>
                    </a:lnTo>
                    <a:lnTo>
                      <a:pt x="911" y="948"/>
                    </a:lnTo>
                    <a:lnTo>
                      <a:pt x="903" y="954"/>
                    </a:lnTo>
                    <a:lnTo>
                      <a:pt x="896" y="961"/>
                    </a:lnTo>
                    <a:lnTo>
                      <a:pt x="891" y="968"/>
                    </a:lnTo>
                    <a:lnTo>
                      <a:pt x="890" y="971"/>
                    </a:lnTo>
                    <a:lnTo>
                      <a:pt x="890" y="974"/>
                    </a:lnTo>
                    <a:lnTo>
                      <a:pt x="897" y="977"/>
                    </a:lnTo>
                    <a:lnTo>
                      <a:pt x="904" y="978"/>
                    </a:lnTo>
                    <a:lnTo>
                      <a:pt x="913" y="977"/>
                    </a:lnTo>
                    <a:lnTo>
                      <a:pt x="921" y="975"/>
                    </a:lnTo>
                    <a:lnTo>
                      <a:pt x="931" y="972"/>
                    </a:lnTo>
                    <a:lnTo>
                      <a:pt x="941" y="968"/>
                    </a:lnTo>
                    <a:lnTo>
                      <a:pt x="963" y="960"/>
                    </a:lnTo>
                    <a:lnTo>
                      <a:pt x="985" y="950"/>
                    </a:lnTo>
                    <a:lnTo>
                      <a:pt x="1007" y="941"/>
                    </a:lnTo>
                    <a:lnTo>
                      <a:pt x="1018" y="938"/>
                    </a:lnTo>
                    <a:lnTo>
                      <a:pt x="1028" y="935"/>
                    </a:lnTo>
                    <a:lnTo>
                      <a:pt x="1038" y="934"/>
                    </a:lnTo>
                    <a:lnTo>
                      <a:pt x="1048" y="935"/>
                    </a:lnTo>
                    <a:lnTo>
                      <a:pt x="1032" y="957"/>
                    </a:lnTo>
                    <a:lnTo>
                      <a:pt x="1015" y="978"/>
                    </a:lnTo>
                    <a:lnTo>
                      <a:pt x="1000" y="998"/>
                    </a:lnTo>
                    <a:lnTo>
                      <a:pt x="993" y="1007"/>
                    </a:lnTo>
                    <a:lnTo>
                      <a:pt x="987" y="1015"/>
                    </a:lnTo>
                    <a:lnTo>
                      <a:pt x="991" y="1019"/>
                    </a:lnTo>
                    <a:lnTo>
                      <a:pt x="995" y="1021"/>
                    </a:lnTo>
                    <a:lnTo>
                      <a:pt x="997" y="1022"/>
                    </a:lnTo>
                    <a:lnTo>
                      <a:pt x="1000" y="1022"/>
                    </a:lnTo>
                    <a:lnTo>
                      <a:pt x="1010" y="1022"/>
                    </a:lnTo>
                    <a:lnTo>
                      <a:pt x="1024" y="1002"/>
                    </a:lnTo>
                    <a:lnTo>
                      <a:pt x="1031" y="992"/>
                    </a:lnTo>
                    <a:lnTo>
                      <a:pt x="1037" y="984"/>
                    </a:lnTo>
                    <a:lnTo>
                      <a:pt x="1045" y="975"/>
                    </a:lnTo>
                    <a:lnTo>
                      <a:pt x="1054" y="970"/>
                    </a:lnTo>
                    <a:lnTo>
                      <a:pt x="1064" y="964"/>
                    </a:lnTo>
                    <a:lnTo>
                      <a:pt x="1075" y="961"/>
                    </a:lnTo>
                    <a:lnTo>
                      <a:pt x="1080" y="975"/>
                    </a:lnTo>
                    <a:lnTo>
                      <a:pt x="1084" y="991"/>
                    </a:lnTo>
                    <a:lnTo>
                      <a:pt x="1085" y="1004"/>
                    </a:lnTo>
                    <a:lnTo>
                      <a:pt x="1085" y="1018"/>
                    </a:lnTo>
                    <a:lnTo>
                      <a:pt x="1085" y="1032"/>
                    </a:lnTo>
                    <a:lnTo>
                      <a:pt x="1082" y="1045"/>
                    </a:lnTo>
                    <a:lnTo>
                      <a:pt x="1078" y="1072"/>
                    </a:lnTo>
                    <a:lnTo>
                      <a:pt x="1070" y="1099"/>
                    </a:lnTo>
                    <a:lnTo>
                      <a:pt x="1062" y="1128"/>
                    </a:lnTo>
                    <a:lnTo>
                      <a:pt x="1060" y="1142"/>
                    </a:lnTo>
                    <a:lnTo>
                      <a:pt x="1057" y="1156"/>
                    </a:lnTo>
                    <a:lnTo>
                      <a:pt x="1055" y="1172"/>
                    </a:lnTo>
                    <a:lnTo>
                      <a:pt x="1055" y="1187"/>
                    </a:lnTo>
                    <a:lnTo>
                      <a:pt x="1065" y="1214"/>
                    </a:lnTo>
                    <a:lnTo>
                      <a:pt x="1075" y="1243"/>
                    </a:lnTo>
                    <a:lnTo>
                      <a:pt x="1085" y="1271"/>
                    </a:lnTo>
                    <a:lnTo>
                      <a:pt x="1094" y="1301"/>
                    </a:lnTo>
                    <a:lnTo>
                      <a:pt x="1102" y="1333"/>
                    </a:lnTo>
                    <a:lnTo>
                      <a:pt x="1109" y="1362"/>
                    </a:lnTo>
                    <a:lnTo>
                      <a:pt x="1115" y="1394"/>
                    </a:lnTo>
                    <a:lnTo>
                      <a:pt x="1119" y="1424"/>
                    </a:lnTo>
                    <a:lnTo>
                      <a:pt x="1108" y="1446"/>
                    </a:lnTo>
                    <a:lnTo>
                      <a:pt x="1099" y="1466"/>
                    </a:lnTo>
                    <a:lnTo>
                      <a:pt x="1092" y="1486"/>
                    </a:lnTo>
                    <a:lnTo>
                      <a:pt x="1087" y="1506"/>
                    </a:lnTo>
                    <a:lnTo>
                      <a:pt x="1081" y="1528"/>
                    </a:lnTo>
                    <a:lnTo>
                      <a:pt x="1077" y="1547"/>
                    </a:lnTo>
                    <a:lnTo>
                      <a:pt x="1072" y="1570"/>
                    </a:lnTo>
                    <a:lnTo>
                      <a:pt x="1070" y="1596"/>
                    </a:lnTo>
                    <a:lnTo>
                      <a:pt x="1065" y="1596"/>
                    </a:lnTo>
                    <a:lnTo>
                      <a:pt x="1060" y="1594"/>
                    </a:lnTo>
                    <a:lnTo>
                      <a:pt x="1048" y="1590"/>
                    </a:lnTo>
                    <a:lnTo>
                      <a:pt x="1037" y="1583"/>
                    </a:lnTo>
                    <a:lnTo>
                      <a:pt x="1025" y="1576"/>
                    </a:lnTo>
                    <a:lnTo>
                      <a:pt x="1013" y="1567"/>
                    </a:lnTo>
                    <a:lnTo>
                      <a:pt x="1003" y="1560"/>
                    </a:lnTo>
                    <a:lnTo>
                      <a:pt x="997" y="1557"/>
                    </a:lnTo>
                    <a:lnTo>
                      <a:pt x="993" y="1555"/>
                    </a:lnTo>
                    <a:lnTo>
                      <a:pt x="990" y="1552"/>
                    </a:lnTo>
                    <a:lnTo>
                      <a:pt x="987" y="1549"/>
                    </a:lnTo>
                    <a:lnTo>
                      <a:pt x="974" y="1543"/>
                    </a:lnTo>
                    <a:lnTo>
                      <a:pt x="958" y="1538"/>
                    </a:lnTo>
                    <a:lnTo>
                      <a:pt x="943" y="1532"/>
                    </a:lnTo>
                    <a:lnTo>
                      <a:pt x="927" y="1528"/>
                    </a:lnTo>
                    <a:lnTo>
                      <a:pt x="909" y="1522"/>
                    </a:lnTo>
                    <a:lnTo>
                      <a:pt x="890" y="1518"/>
                    </a:lnTo>
                    <a:lnTo>
                      <a:pt x="852" y="1508"/>
                    </a:lnTo>
                    <a:lnTo>
                      <a:pt x="812" y="1499"/>
                    </a:lnTo>
                    <a:lnTo>
                      <a:pt x="770" y="1489"/>
                    </a:lnTo>
                    <a:lnTo>
                      <a:pt x="729" y="1479"/>
                    </a:lnTo>
                    <a:lnTo>
                      <a:pt x="689" y="1468"/>
                    </a:lnTo>
                    <a:lnTo>
                      <a:pt x="651" y="1455"/>
                    </a:lnTo>
                    <a:lnTo>
                      <a:pt x="632" y="1448"/>
                    </a:lnTo>
                    <a:lnTo>
                      <a:pt x="614" y="1441"/>
                    </a:lnTo>
                    <a:lnTo>
                      <a:pt x="597" y="1432"/>
                    </a:lnTo>
                    <a:lnTo>
                      <a:pt x="581" y="1424"/>
                    </a:lnTo>
                    <a:lnTo>
                      <a:pt x="565" y="1415"/>
                    </a:lnTo>
                    <a:lnTo>
                      <a:pt x="553" y="1405"/>
                    </a:lnTo>
                    <a:lnTo>
                      <a:pt x="540" y="1394"/>
                    </a:lnTo>
                    <a:lnTo>
                      <a:pt x="528" y="1384"/>
                    </a:lnTo>
                    <a:lnTo>
                      <a:pt x="518" y="1371"/>
                    </a:lnTo>
                    <a:lnTo>
                      <a:pt x="510" y="1358"/>
                    </a:lnTo>
                    <a:lnTo>
                      <a:pt x="503" y="1344"/>
                    </a:lnTo>
                    <a:lnTo>
                      <a:pt x="498" y="1330"/>
                    </a:lnTo>
                    <a:lnTo>
                      <a:pt x="496" y="1314"/>
                    </a:lnTo>
                    <a:lnTo>
                      <a:pt x="494" y="1297"/>
                    </a:lnTo>
                    <a:lnTo>
                      <a:pt x="505" y="1290"/>
                    </a:lnTo>
                    <a:lnTo>
                      <a:pt x="514" y="1284"/>
                    </a:lnTo>
                    <a:lnTo>
                      <a:pt x="524" y="1278"/>
                    </a:lnTo>
                    <a:lnTo>
                      <a:pt x="533" y="1274"/>
                    </a:lnTo>
                    <a:lnTo>
                      <a:pt x="540" y="1271"/>
                    </a:lnTo>
                    <a:lnTo>
                      <a:pt x="548" y="1268"/>
                    </a:lnTo>
                    <a:lnTo>
                      <a:pt x="555" y="1267"/>
                    </a:lnTo>
                    <a:lnTo>
                      <a:pt x="562" y="1266"/>
                    </a:lnTo>
                    <a:lnTo>
                      <a:pt x="575" y="1266"/>
                    </a:lnTo>
                    <a:lnTo>
                      <a:pt x="587" y="1267"/>
                    </a:lnTo>
                    <a:lnTo>
                      <a:pt x="598" y="1271"/>
                    </a:lnTo>
                    <a:lnTo>
                      <a:pt x="609" y="1277"/>
                    </a:lnTo>
                    <a:lnTo>
                      <a:pt x="619" y="1284"/>
                    </a:lnTo>
                    <a:lnTo>
                      <a:pt x="631" y="1291"/>
                    </a:lnTo>
                    <a:lnTo>
                      <a:pt x="642" y="1300"/>
                    </a:lnTo>
                    <a:lnTo>
                      <a:pt x="655" y="1308"/>
                    </a:lnTo>
                    <a:lnTo>
                      <a:pt x="668" y="1317"/>
                    </a:lnTo>
                    <a:lnTo>
                      <a:pt x="684" y="1324"/>
                    </a:lnTo>
                    <a:lnTo>
                      <a:pt x="701" y="1330"/>
                    </a:lnTo>
                    <a:lnTo>
                      <a:pt x="719" y="1335"/>
                    </a:lnTo>
                    <a:lnTo>
                      <a:pt x="721" y="1333"/>
                    </a:lnTo>
                    <a:lnTo>
                      <a:pt x="721" y="1330"/>
                    </a:lnTo>
                    <a:lnTo>
                      <a:pt x="721" y="1323"/>
                    </a:lnTo>
                    <a:lnTo>
                      <a:pt x="703" y="1310"/>
                    </a:lnTo>
                    <a:lnTo>
                      <a:pt x="686" y="1296"/>
                    </a:lnTo>
                    <a:lnTo>
                      <a:pt x="669" y="1284"/>
                    </a:lnTo>
                    <a:lnTo>
                      <a:pt x="652" y="1273"/>
                    </a:lnTo>
                    <a:lnTo>
                      <a:pt x="635" y="1263"/>
                    </a:lnTo>
                    <a:lnTo>
                      <a:pt x="618" y="1254"/>
                    </a:lnTo>
                    <a:lnTo>
                      <a:pt x="601" y="1246"/>
                    </a:lnTo>
                    <a:lnTo>
                      <a:pt x="582" y="1237"/>
                    </a:lnTo>
                    <a:lnTo>
                      <a:pt x="587" y="1163"/>
                    </a:lnTo>
                    <a:lnTo>
                      <a:pt x="605" y="1167"/>
                    </a:lnTo>
                    <a:lnTo>
                      <a:pt x="625" y="1175"/>
                    </a:lnTo>
                    <a:lnTo>
                      <a:pt x="645" y="1182"/>
                    </a:lnTo>
                    <a:lnTo>
                      <a:pt x="666" y="1189"/>
                    </a:lnTo>
                    <a:lnTo>
                      <a:pt x="686" y="1196"/>
                    </a:lnTo>
                    <a:lnTo>
                      <a:pt x="709" y="1203"/>
                    </a:lnTo>
                    <a:lnTo>
                      <a:pt x="731" y="1209"/>
                    </a:lnTo>
                    <a:lnTo>
                      <a:pt x="755" y="1213"/>
                    </a:lnTo>
                    <a:lnTo>
                      <a:pt x="681" y="1177"/>
                    </a:lnTo>
                    <a:lnTo>
                      <a:pt x="607" y="1143"/>
                    </a:lnTo>
                    <a:lnTo>
                      <a:pt x="607" y="1128"/>
                    </a:lnTo>
                    <a:lnTo>
                      <a:pt x="604" y="1113"/>
                    </a:lnTo>
                    <a:lnTo>
                      <a:pt x="600" y="1099"/>
                    </a:lnTo>
                    <a:lnTo>
                      <a:pt x="594" y="1086"/>
                    </a:lnTo>
                    <a:lnTo>
                      <a:pt x="585" y="1073"/>
                    </a:lnTo>
                    <a:lnTo>
                      <a:pt x="578" y="1062"/>
                    </a:lnTo>
                    <a:lnTo>
                      <a:pt x="568" y="1049"/>
                    </a:lnTo>
                    <a:lnTo>
                      <a:pt x="558" y="1038"/>
                    </a:lnTo>
                    <a:lnTo>
                      <a:pt x="548" y="1028"/>
                    </a:lnTo>
                    <a:lnTo>
                      <a:pt x="537" y="1018"/>
                    </a:lnTo>
                    <a:lnTo>
                      <a:pt x="513" y="999"/>
                    </a:lnTo>
                    <a:lnTo>
                      <a:pt x="490" y="984"/>
                    </a:lnTo>
                    <a:lnTo>
                      <a:pt x="478" y="977"/>
                    </a:lnTo>
                    <a:lnTo>
                      <a:pt x="467" y="970"/>
                    </a:lnTo>
                    <a:lnTo>
                      <a:pt x="434" y="937"/>
                    </a:lnTo>
                    <a:lnTo>
                      <a:pt x="404" y="906"/>
                    </a:lnTo>
                    <a:lnTo>
                      <a:pt x="374" y="876"/>
                    </a:lnTo>
                    <a:lnTo>
                      <a:pt x="345" y="846"/>
                    </a:lnTo>
                    <a:lnTo>
                      <a:pt x="317" y="817"/>
                    </a:lnTo>
                    <a:lnTo>
                      <a:pt x="292" y="787"/>
                    </a:lnTo>
                    <a:lnTo>
                      <a:pt x="266" y="759"/>
                    </a:lnTo>
                    <a:lnTo>
                      <a:pt x="242" y="729"/>
                    </a:lnTo>
                    <a:lnTo>
                      <a:pt x="219" y="699"/>
                    </a:lnTo>
                    <a:lnTo>
                      <a:pt x="198" y="668"/>
                    </a:lnTo>
                    <a:lnTo>
                      <a:pt x="178" y="635"/>
                    </a:lnTo>
                    <a:lnTo>
                      <a:pt x="161" y="601"/>
                    </a:lnTo>
                    <a:lnTo>
                      <a:pt x="142" y="564"/>
                    </a:lnTo>
                    <a:lnTo>
                      <a:pt x="135" y="544"/>
                    </a:lnTo>
                    <a:lnTo>
                      <a:pt x="127" y="524"/>
                    </a:lnTo>
                    <a:lnTo>
                      <a:pt x="120" y="504"/>
                    </a:lnTo>
                    <a:lnTo>
                      <a:pt x="112" y="483"/>
                    </a:lnTo>
                    <a:lnTo>
                      <a:pt x="105" y="460"/>
                    </a:lnTo>
                    <a:lnTo>
                      <a:pt x="100" y="437"/>
                    </a:lnTo>
                    <a:lnTo>
                      <a:pt x="95" y="410"/>
                    </a:lnTo>
                    <a:lnTo>
                      <a:pt x="90" y="382"/>
                    </a:lnTo>
                    <a:lnTo>
                      <a:pt x="84" y="355"/>
                    </a:lnTo>
                    <a:lnTo>
                      <a:pt x="75" y="326"/>
                    </a:lnTo>
                    <a:lnTo>
                      <a:pt x="58" y="271"/>
                    </a:lnTo>
                    <a:lnTo>
                      <a:pt x="41" y="214"/>
                    </a:lnTo>
                    <a:lnTo>
                      <a:pt x="24" y="158"/>
                    </a:lnTo>
                    <a:lnTo>
                      <a:pt x="17" y="131"/>
                    </a:lnTo>
                    <a:lnTo>
                      <a:pt x="10" y="104"/>
                    </a:lnTo>
                    <a:lnTo>
                      <a:pt x="6" y="79"/>
                    </a:lnTo>
                    <a:lnTo>
                      <a:pt x="3" y="51"/>
                    </a:lnTo>
                    <a:lnTo>
                      <a:pt x="0" y="26"/>
                    </a:lnTo>
                    <a:lnTo>
                      <a:pt x="0" y="2"/>
                    </a:lnTo>
                    <a:lnTo>
                      <a:pt x="8" y="6"/>
                    </a:lnTo>
                    <a:lnTo>
                      <a:pt x="17" y="13"/>
                    </a:lnTo>
                    <a:lnTo>
                      <a:pt x="23" y="22"/>
                    </a:lnTo>
                    <a:lnTo>
                      <a:pt x="28" y="30"/>
                    </a:lnTo>
                    <a:lnTo>
                      <a:pt x="34" y="42"/>
                    </a:lnTo>
                    <a:lnTo>
                      <a:pt x="38" y="54"/>
                    </a:lnTo>
                    <a:lnTo>
                      <a:pt x="43" y="67"/>
                    </a:lnTo>
                    <a:lnTo>
                      <a:pt x="45" y="80"/>
                    </a:lnTo>
                    <a:lnTo>
                      <a:pt x="53" y="110"/>
                    </a:lnTo>
                    <a:lnTo>
                      <a:pt x="57" y="138"/>
                    </a:lnTo>
                    <a:lnTo>
                      <a:pt x="60" y="164"/>
                    </a:lnTo>
                    <a:lnTo>
                      <a:pt x="61" y="177"/>
                    </a:lnTo>
                    <a:lnTo>
                      <a:pt x="64" y="187"/>
                    </a:lnTo>
                    <a:lnTo>
                      <a:pt x="70" y="191"/>
                    </a:lnTo>
                    <a:lnTo>
                      <a:pt x="77" y="195"/>
                    </a:lnTo>
                    <a:lnTo>
                      <a:pt x="92" y="204"/>
                    </a:lnTo>
                    <a:lnTo>
                      <a:pt x="110" y="214"/>
                    </a:lnTo>
                    <a:lnTo>
                      <a:pt x="131" y="224"/>
                    </a:lnTo>
                    <a:lnTo>
                      <a:pt x="152" y="235"/>
                    </a:lnTo>
                    <a:lnTo>
                      <a:pt x="175" y="245"/>
                    </a:lnTo>
                    <a:lnTo>
                      <a:pt x="225" y="266"/>
                    </a:lnTo>
                    <a:lnTo>
                      <a:pt x="275" y="285"/>
                    </a:lnTo>
                    <a:lnTo>
                      <a:pt x="299" y="293"/>
                    </a:lnTo>
                    <a:lnTo>
                      <a:pt x="323" y="301"/>
                    </a:lnTo>
                    <a:lnTo>
                      <a:pt x="345" y="306"/>
                    </a:lnTo>
                    <a:lnTo>
                      <a:pt x="367" y="311"/>
                    </a:lnTo>
                    <a:lnTo>
                      <a:pt x="386" y="313"/>
                    </a:lnTo>
                    <a:lnTo>
                      <a:pt x="396" y="315"/>
                    </a:lnTo>
                    <a:lnTo>
                      <a:pt x="403" y="315"/>
                    </a:lnTo>
                    <a:lnTo>
                      <a:pt x="406" y="311"/>
                    </a:lnTo>
                    <a:lnTo>
                      <a:pt x="409" y="308"/>
                    </a:lnTo>
                    <a:lnTo>
                      <a:pt x="410" y="295"/>
                    </a:lnTo>
                    <a:lnTo>
                      <a:pt x="411" y="288"/>
                    </a:lnTo>
                    <a:lnTo>
                      <a:pt x="411" y="284"/>
                    </a:lnTo>
                    <a:lnTo>
                      <a:pt x="411" y="278"/>
                    </a:lnTo>
                    <a:lnTo>
                      <a:pt x="411" y="265"/>
                    </a:lnTo>
                    <a:lnTo>
                      <a:pt x="411" y="256"/>
                    </a:lnTo>
                    <a:lnTo>
                      <a:pt x="411" y="247"/>
                    </a:lnTo>
                    <a:lnTo>
                      <a:pt x="413" y="234"/>
                    </a:lnTo>
                    <a:lnTo>
                      <a:pt x="413" y="205"/>
                    </a:lnTo>
                    <a:lnTo>
                      <a:pt x="413" y="187"/>
                    </a:lnTo>
                    <a:lnTo>
                      <a:pt x="417" y="188"/>
                    </a:lnTo>
                    <a:lnTo>
                      <a:pt x="421" y="192"/>
                    </a:lnTo>
                    <a:lnTo>
                      <a:pt x="424" y="195"/>
                    </a:lnTo>
                    <a:lnTo>
                      <a:pt x="427" y="201"/>
                    </a:lnTo>
                    <a:lnTo>
                      <a:pt x="431" y="207"/>
                    </a:lnTo>
                    <a:lnTo>
                      <a:pt x="433" y="214"/>
                    </a:lnTo>
                    <a:lnTo>
                      <a:pt x="437" y="228"/>
                    </a:lnTo>
                    <a:lnTo>
                      <a:pt x="440" y="245"/>
                    </a:lnTo>
                    <a:lnTo>
                      <a:pt x="441" y="262"/>
                    </a:lnTo>
                    <a:lnTo>
                      <a:pt x="443" y="276"/>
                    </a:lnTo>
                    <a:lnTo>
                      <a:pt x="444" y="291"/>
                    </a:lnTo>
                    <a:lnTo>
                      <a:pt x="450" y="293"/>
                    </a:lnTo>
                    <a:lnTo>
                      <a:pt x="457" y="296"/>
                    </a:lnTo>
                    <a:lnTo>
                      <a:pt x="474" y="303"/>
                    </a:lnTo>
                    <a:lnTo>
                      <a:pt x="493" y="311"/>
                    </a:lnTo>
                    <a:lnTo>
                      <a:pt x="514" y="318"/>
                    </a:lnTo>
                    <a:lnTo>
                      <a:pt x="537" y="323"/>
                    </a:lnTo>
                    <a:lnTo>
                      <a:pt x="561" y="330"/>
                    </a:lnTo>
                    <a:lnTo>
                      <a:pt x="585" y="336"/>
                    </a:lnTo>
                    <a:lnTo>
                      <a:pt x="611" y="340"/>
                    </a:lnTo>
                    <a:lnTo>
                      <a:pt x="638" y="345"/>
                    </a:lnTo>
                    <a:lnTo>
                      <a:pt x="664" y="349"/>
                    </a:lnTo>
                    <a:lnTo>
                      <a:pt x="688" y="352"/>
                    </a:lnTo>
                    <a:lnTo>
                      <a:pt x="712" y="355"/>
                    </a:lnTo>
                    <a:lnTo>
                      <a:pt x="733" y="356"/>
                    </a:lnTo>
                    <a:lnTo>
                      <a:pt x="755" y="356"/>
                    </a:lnTo>
                    <a:lnTo>
                      <a:pt x="772" y="355"/>
                    </a:lnTo>
                    <a:lnTo>
                      <a:pt x="780" y="353"/>
                    </a:lnTo>
                    <a:lnTo>
                      <a:pt x="789" y="353"/>
                    </a:lnTo>
                    <a:lnTo>
                      <a:pt x="800" y="379"/>
                    </a:lnTo>
                    <a:lnTo>
                      <a:pt x="813" y="406"/>
                    </a:lnTo>
                    <a:lnTo>
                      <a:pt x="826" y="432"/>
                    </a:lnTo>
                    <a:lnTo>
                      <a:pt x="840" y="457"/>
                    </a:lnTo>
                    <a:lnTo>
                      <a:pt x="872" y="510"/>
                    </a:lnTo>
                    <a:lnTo>
                      <a:pt x="903" y="560"/>
                    </a:lnTo>
                    <a:lnTo>
                      <a:pt x="936" y="611"/>
                    </a:lnTo>
                    <a:lnTo>
                      <a:pt x="970" y="662"/>
                    </a:lnTo>
                    <a:lnTo>
                      <a:pt x="1003" y="713"/>
                    </a:lnTo>
                    <a:lnTo>
                      <a:pt x="1034" y="765"/>
                    </a:lnTo>
                    <a:lnTo>
                      <a:pt x="1037" y="775"/>
                    </a:lnTo>
                    <a:lnTo>
                      <a:pt x="1041" y="783"/>
                    </a:lnTo>
                    <a:lnTo>
                      <a:pt x="1045" y="792"/>
                    </a:lnTo>
                    <a:lnTo>
                      <a:pt x="1051" y="799"/>
                    </a:lnTo>
                    <a:lnTo>
                      <a:pt x="1054" y="802"/>
                    </a:lnTo>
                    <a:lnTo>
                      <a:pt x="1058" y="803"/>
                    </a:lnTo>
                    <a:lnTo>
                      <a:pt x="1062" y="804"/>
                    </a:lnTo>
                    <a:lnTo>
                      <a:pt x="1067" y="804"/>
                    </a:lnTo>
                    <a:lnTo>
                      <a:pt x="1071" y="803"/>
                    </a:lnTo>
                    <a:lnTo>
                      <a:pt x="1075" y="802"/>
                    </a:lnTo>
                    <a:lnTo>
                      <a:pt x="1081" y="797"/>
                    </a:lnTo>
                    <a:lnTo>
                      <a:pt x="1087" y="792"/>
                    </a:lnTo>
                    <a:lnTo>
                      <a:pt x="1101" y="762"/>
                    </a:lnTo>
                    <a:lnTo>
                      <a:pt x="1117" y="732"/>
                    </a:lnTo>
                    <a:lnTo>
                      <a:pt x="1135" y="702"/>
                    </a:lnTo>
                    <a:lnTo>
                      <a:pt x="1154" y="672"/>
                    </a:lnTo>
                    <a:lnTo>
                      <a:pt x="1172" y="644"/>
                    </a:lnTo>
                    <a:lnTo>
                      <a:pt x="1193" y="614"/>
                    </a:lnTo>
                    <a:lnTo>
                      <a:pt x="1215" y="585"/>
                    </a:lnTo>
                    <a:lnTo>
                      <a:pt x="1238" y="557"/>
                    </a:lnTo>
                    <a:lnTo>
                      <a:pt x="1285" y="501"/>
                    </a:lnTo>
                    <a:lnTo>
                      <a:pt x="1332" y="449"/>
                    </a:lnTo>
                    <a:lnTo>
                      <a:pt x="1379" y="397"/>
                    </a:lnTo>
                    <a:lnTo>
                      <a:pt x="1403" y="372"/>
                    </a:lnTo>
                    <a:lnTo>
                      <a:pt x="1426" y="348"/>
                    </a:lnTo>
                    <a:lnTo>
                      <a:pt x="1428" y="343"/>
                    </a:lnTo>
                    <a:lnTo>
                      <a:pt x="1431" y="339"/>
                    </a:lnTo>
                    <a:lnTo>
                      <a:pt x="1436" y="336"/>
                    </a:lnTo>
                    <a:lnTo>
                      <a:pt x="1440" y="332"/>
                    </a:lnTo>
                    <a:lnTo>
                      <a:pt x="1451" y="328"/>
                    </a:lnTo>
                    <a:lnTo>
                      <a:pt x="1465" y="323"/>
                    </a:lnTo>
                    <a:lnTo>
                      <a:pt x="1480" y="319"/>
                    </a:lnTo>
                    <a:lnTo>
                      <a:pt x="1495" y="316"/>
                    </a:lnTo>
                    <a:lnTo>
                      <a:pt x="1512" y="313"/>
                    </a:lnTo>
                    <a:lnTo>
                      <a:pt x="1531" y="311"/>
                    </a:lnTo>
                    <a:lnTo>
                      <a:pt x="1568" y="306"/>
                    </a:lnTo>
                    <a:lnTo>
                      <a:pt x="1585" y="303"/>
                    </a:lnTo>
                    <a:lnTo>
                      <a:pt x="1602" y="299"/>
                    </a:lnTo>
                    <a:lnTo>
                      <a:pt x="1619" y="295"/>
                    </a:lnTo>
                    <a:lnTo>
                      <a:pt x="1634" y="289"/>
                    </a:lnTo>
                    <a:lnTo>
                      <a:pt x="1648" y="284"/>
                    </a:lnTo>
                    <a:lnTo>
                      <a:pt x="1659" y="275"/>
                    </a:lnTo>
                    <a:lnTo>
                      <a:pt x="1659" y="248"/>
                    </a:lnTo>
                    <a:lnTo>
                      <a:pt x="1661" y="218"/>
                    </a:lnTo>
                    <a:lnTo>
                      <a:pt x="1661" y="202"/>
                    </a:lnTo>
                    <a:lnTo>
                      <a:pt x="1662" y="190"/>
                    </a:lnTo>
                    <a:lnTo>
                      <a:pt x="1665" y="178"/>
                    </a:lnTo>
                    <a:lnTo>
                      <a:pt x="1666" y="172"/>
                    </a:lnTo>
                    <a:lnTo>
                      <a:pt x="1668" y="168"/>
                    </a:lnTo>
                    <a:lnTo>
                      <a:pt x="1669" y="171"/>
                    </a:lnTo>
                    <a:lnTo>
                      <a:pt x="1671" y="174"/>
                    </a:lnTo>
                    <a:lnTo>
                      <a:pt x="1672" y="178"/>
                    </a:lnTo>
                    <a:lnTo>
                      <a:pt x="1672" y="182"/>
                    </a:lnTo>
                    <a:lnTo>
                      <a:pt x="1675" y="195"/>
                    </a:lnTo>
                    <a:lnTo>
                      <a:pt x="1676" y="209"/>
                    </a:lnTo>
                    <a:lnTo>
                      <a:pt x="1678" y="217"/>
                    </a:lnTo>
                    <a:lnTo>
                      <a:pt x="1678" y="224"/>
                    </a:lnTo>
                    <a:lnTo>
                      <a:pt x="1679" y="238"/>
                    </a:lnTo>
                    <a:lnTo>
                      <a:pt x="1681" y="249"/>
                    </a:lnTo>
                    <a:lnTo>
                      <a:pt x="1681" y="255"/>
                    </a:lnTo>
                    <a:lnTo>
                      <a:pt x="1682" y="259"/>
                    </a:lnTo>
                    <a:lnTo>
                      <a:pt x="1686" y="262"/>
                    </a:lnTo>
                    <a:lnTo>
                      <a:pt x="1692" y="262"/>
                    </a:lnTo>
                    <a:lnTo>
                      <a:pt x="1699" y="262"/>
                    </a:lnTo>
                    <a:lnTo>
                      <a:pt x="1709" y="262"/>
                    </a:lnTo>
                    <a:lnTo>
                      <a:pt x="1719" y="259"/>
                    </a:lnTo>
                    <a:lnTo>
                      <a:pt x="1730" y="256"/>
                    </a:lnTo>
                    <a:lnTo>
                      <a:pt x="1743" y="254"/>
                    </a:lnTo>
                    <a:lnTo>
                      <a:pt x="1757" y="248"/>
                    </a:lnTo>
                    <a:lnTo>
                      <a:pt x="1773" y="242"/>
                    </a:lnTo>
                    <a:lnTo>
                      <a:pt x="1789" y="237"/>
                    </a:lnTo>
                    <a:lnTo>
                      <a:pt x="1806" y="229"/>
                    </a:lnTo>
                    <a:lnTo>
                      <a:pt x="1824" y="222"/>
                    </a:lnTo>
                    <a:lnTo>
                      <a:pt x="1860" y="207"/>
                    </a:lnTo>
                    <a:lnTo>
                      <a:pt x="1898" y="190"/>
                    </a:lnTo>
                    <a:lnTo>
                      <a:pt x="1974" y="154"/>
                    </a:lnTo>
                    <a:lnTo>
                      <a:pt x="2011" y="137"/>
                    </a:lnTo>
                    <a:lnTo>
                      <a:pt x="2028" y="127"/>
                    </a:lnTo>
                    <a:lnTo>
                      <a:pt x="2045" y="118"/>
                    </a:lnTo>
                    <a:lnTo>
                      <a:pt x="2061" y="111"/>
                    </a:lnTo>
                    <a:lnTo>
                      <a:pt x="2077" y="103"/>
                    </a:lnTo>
                    <a:lnTo>
                      <a:pt x="2091" y="96"/>
                    </a:lnTo>
                    <a:lnTo>
                      <a:pt x="2104" y="90"/>
                    </a:lnTo>
                    <a:lnTo>
                      <a:pt x="2115" y="83"/>
                    </a:lnTo>
                    <a:lnTo>
                      <a:pt x="2126" y="79"/>
                    </a:lnTo>
                    <a:lnTo>
                      <a:pt x="2135" y="73"/>
                    </a:lnTo>
                    <a:lnTo>
                      <a:pt x="2139" y="71"/>
                    </a:lnTo>
                    <a:lnTo>
                      <a:pt x="2143" y="70"/>
                    </a:lnTo>
                    <a:lnTo>
                      <a:pt x="2146" y="61"/>
                    </a:lnTo>
                    <a:lnTo>
                      <a:pt x="2149" y="54"/>
                    </a:lnTo>
                    <a:lnTo>
                      <a:pt x="2152" y="40"/>
                    </a:lnTo>
                    <a:lnTo>
                      <a:pt x="2155" y="26"/>
                    </a:lnTo>
                    <a:lnTo>
                      <a:pt x="2156" y="12"/>
                    </a:lnTo>
                    <a:lnTo>
                      <a:pt x="2163" y="10"/>
                    </a:lnTo>
                    <a:lnTo>
                      <a:pt x="2172" y="9"/>
                    </a:lnTo>
                    <a:lnTo>
                      <a:pt x="2189" y="5"/>
                    </a:lnTo>
                    <a:lnTo>
                      <a:pt x="2206" y="2"/>
                    </a:lnTo>
                    <a:lnTo>
                      <a:pt x="2215" y="0"/>
                    </a:lnTo>
                    <a:lnTo>
                      <a:pt x="2223" y="2"/>
                    </a:lnTo>
                    <a:lnTo>
                      <a:pt x="2216" y="49"/>
                    </a:lnTo>
                    <a:lnTo>
                      <a:pt x="2206" y="94"/>
                    </a:lnTo>
                    <a:lnTo>
                      <a:pt x="2198" y="140"/>
                    </a:lnTo>
                    <a:lnTo>
                      <a:pt x="2186" y="185"/>
                    </a:lnTo>
                    <a:lnTo>
                      <a:pt x="2175" y="231"/>
                    </a:lnTo>
                    <a:lnTo>
                      <a:pt x="2162" y="276"/>
                    </a:lnTo>
                    <a:lnTo>
                      <a:pt x="2149" y="322"/>
                    </a:lnTo>
                    <a:lnTo>
                      <a:pt x="2133" y="370"/>
                    </a:lnTo>
                    <a:lnTo>
                      <a:pt x="2102" y="437"/>
                    </a:lnTo>
                    <a:lnTo>
                      <a:pt x="2071" y="504"/>
                    </a:lnTo>
                    <a:lnTo>
                      <a:pt x="2004" y="639"/>
                    </a:lnTo>
                    <a:lnTo>
                      <a:pt x="1973" y="708"/>
                    </a:lnTo>
                    <a:lnTo>
                      <a:pt x="1943" y="777"/>
                    </a:lnTo>
                    <a:lnTo>
                      <a:pt x="1930" y="812"/>
                    </a:lnTo>
                    <a:lnTo>
                      <a:pt x="1916" y="847"/>
                    </a:lnTo>
                    <a:lnTo>
                      <a:pt x="1904" y="881"/>
                    </a:lnTo>
                    <a:lnTo>
                      <a:pt x="1894" y="918"/>
                    </a:lnTo>
                    <a:lnTo>
                      <a:pt x="1894" y="925"/>
                    </a:lnTo>
                    <a:lnTo>
                      <a:pt x="1894" y="933"/>
                    </a:lnTo>
                    <a:lnTo>
                      <a:pt x="1896" y="950"/>
                    </a:lnTo>
                    <a:lnTo>
                      <a:pt x="1898" y="970"/>
                    </a:lnTo>
                    <a:lnTo>
                      <a:pt x="1901" y="990"/>
                    </a:lnTo>
                    <a:lnTo>
                      <a:pt x="1903" y="1009"/>
                    </a:lnTo>
                    <a:lnTo>
                      <a:pt x="1906" y="1029"/>
                    </a:lnTo>
                    <a:lnTo>
                      <a:pt x="1906" y="1046"/>
                    </a:lnTo>
                    <a:lnTo>
                      <a:pt x="1906" y="1054"/>
                    </a:lnTo>
                    <a:lnTo>
                      <a:pt x="1906" y="1061"/>
                    </a:lnTo>
                    <a:lnTo>
                      <a:pt x="1896" y="1062"/>
                    </a:lnTo>
                    <a:lnTo>
                      <a:pt x="1884" y="1064"/>
                    </a:lnTo>
                    <a:lnTo>
                      <a:pt x="1873" y="1066"/>
                    </a:lnTo>
                    <a:lnTo>
                      <a:pt x="1859" y="1071"/>
                    </a:lnTo>
                    <a:lnTo>
                      <a:pt x="1844" y="1076"/>
                    </a:lnTo>
                    <a:lnTo>
                      <a:pt x="1829" y="1082"/>
                    </a:lnTo>
                    <a:lnTo>
                      <a:pt x="1799" y="1095"/>
                    </a:lnTo>
                    <a:lnTo>
                      <a:pt x="1785" y="1102"/>
                    </a:lnTo>
                    <a:lnTo>
                      <a:pt x="1772" y="1109"/>
                    </a:lnTo>
                    <a:lnTo>
                      <a:pt x="1759" y="1118"/>
                    </a:lnTo>
                    <a:lnTo>
                      <a:pt x="1748" y="1125"/>
                    </a:lnTo>
                    <a:lnTo>
                      <a:pt x="1739" y="1132"/>
                    </a:lnTo>
                    <a:lnTo>
                      <a:pt x="1732" y="1139"/>
                    </a:lnTo>
                    <a:lnTo>
                      <a:pt x="1726" y="1146"/>
                    </a:lnTo>
                    <a:lnTo>
                      <a:pt x="1725" y="1150"/>
                    </a:lnTo>
                    <a:lnTo>
                      <a:pt x="1725" y="1153"/>
                    </a:lnTo>
                    <a:lnTo>
                      <a:pt x="1749" y="1145"/>
                    </a:lnTo>
                    <a:lnTo>
                      <a:pt x="1772" y="1133"/>
                    </a:lnTo>
                    <a:lnTo>
                      <a:pt x="1820" y="1108"/>
                    </a:lnTo>
                    <a:lnTo>
                      <a:pt x="1844" y="1095"/>
                    </a:lnTo>
                    <a:lnTo>
                      <a:pt x="1867" y="1085"/>
                    </a:lnTo>
                    <a:lnTo>
                      <a:pt x="1879" y="1081"/>
                    </a:lnTo>
                    <a:lnTo>
                      <a:pt x="1890" y="1076"/>
                    </a:lnTo>
                    <a:lnTo>
                      <a:pt x="1901" y="1075"/>
                    </a:lnTo>
                    <a:lnTo>
                      <a:pt x="1913" y="1072"/>
                    </a:lnTo>
                    <a:lnTo>
                      <a:pt x="1914" y="1079"/>
                    </a:lnTo>
                    <a:lnTo>
                      <a:pt x="1916" y="1086"/>
                    </a:lnTo>
                    <a:lnTo>
                      <a:pt x="1917" y="1092"/>
                    </a:lnTo>
                    <a:lnTo>
                      <a:pt x="1918" y="1096"/>
                    </a:lnTo>
                    <a:lnTo>
                      <a:pt x="1921" y="1103"/>
                    </a:lnTo>
                    <a:lnTo>
                      <a:pt x="1921" y="1109"/>
                    </a:lnTo>
                    <a:lnTo>
                      <a:pt x="1914" y="1113"/>
                    </a:lnTo>
                    <a:lnTo>
                      <a:pt x="1906" y="1118"/>
                    </a:lnTo>
                    <a:lnTo>
                      <a:pt x="1896" y="1122"/>
                    </a:lnTo>
                    <a:lnTo>
                      <a:pt x="1884" y="1128"/>
                    </a:lnTo>
                    <a:lnTo>
                      <a:pt x="1860" y="1140"/>
                    </a:lnTo>
                    <a:lnTo>
                      <a:pt x="1836" y="1155"/>
                    </a:lnTo>
                    <a:lnTo>
                      <a:pt x="1824" y="1162"/>
                    </a:lnTo>
                    <a:lnTo>
                      <a:pt x="1813" y="1169"/>
                    </a:lnTo>
                    <a:lnTo>
                      <a:pt x="1803" y="1177"/>
                    </a:lnTo>
                    <a:lnTo>
                      <a:pt x="1793" y="1185"/>
                    </a:lnTo>
                    <a:lnTo>
                      <a:pt x="1787" y="1193"/>
                    </a:lnTo>
                    <a:lnTo>
                      <a:pt x="1782" y="1200"/>
                    </a:lnTo>
                    <a:lnTo>
                      <a:pt x="1779" y="1206"/>
                    </a:lnTo>
                    <a:lnTo>
                      <a:pt x="1779" y="1213"/>
                    </a:lnTo>
                    <a:lnTo>
                      <a:pt x="1786" y="1213"/>
                    </a:lnTo>
                    <a:lnTo>
                      <a:pt x="1792" y="1210"/>
                    </a:lnTo>
                    <a:lnTo>
                      <a:pt x="1799" y="1209"/>
                    </a:lnTo>
                    <a:lnTo>
                      <a:pt x="1806" y="1206"/>
                    </a:lnTo>
                    <a:lnTo>
                      <a:pt x="1820" y="1199"/>
                    </a:lnTo>
                    <a:lnTo>
                      <a:pt x="1836" y="1189"/>
                    </a:lnTo>
                    <a:lnTo>
                      <a:pt x="1867" y="1167"/>
                    </a:lnTo>
                    <a:lnTo>
                      <a:pt x="1881" y="1157"/>
                    </a:lnTo>
                    <a:lnTo>
                      <a:pt x="1897" y="1149"/>
                    </a:lnTo>
                    <a:lnTo>
                      <a:pt x="1913" y="1142"/>
                    </a:lnTo>
                    <a:lnTo>
                      <a:pt x="1920" y="1139"/>
                    </a:lnTo>
                    <a:lnTo>
                      <a:pt x="1933" y="1135"/>
                    </a:lnTo>
                    <a:lnTo>
                      <a:pt x="1940" y="1135"/>
                    </a:lnTo>
                    <a:lnTo>
                      <a:pt x="1945" y="1136"/>
                    </a:lnTo>
                    <a:lnTo>
                      <a:pt x="1951" y="1139"/>
                    </a:lnTo>
                    <a:lnTo>
                      <a:pt x="1957" y="1142"/>
                    </a:lnTo>
                    <a:lnTo>
                      <a:pt x="1961" y="1146"/>
                    </a:lnTo>
                    <a:lnTo>
                      <a:pt x="1965" y="1152"/>
                    </a:lnTo>
                    <a:lnTo>
                      <a:pt x="1971" y="1159"/>
                    </a:lnTo>
                    <a:lnTo>
                      <a:pt x="1974" y="1167"/>
                    </a:lnTo>
                    <a:lnTo>
                      <a:pt x="1978" y="1179"/>
                    </a:lnTo>
                    <a:lnTo>
                      <a:pt x="1981" y="1190"/>
                    </a:lnTo>
                    <a:lnTo>
                      <a:pt x="1984" y="1204"/>
                    </a:lnTo>
                    <a:lnTo>
                      <a:pt x="1983" y="1219"/>
                    </a:lnTo>
                    <a:lnTo>
                      <a:pt x="1978" y="1230"/>
                    </a:lnTo>
                    <a:lnTo>
                      <a:pt x="1974" y="1241"/>
                    </a:lnTo>
                    <a:lnTo>
                      <a:pt x="1968" y="1251"/>
                    </a:lnTo>
                    <a:lnTo>
                      <a:pt x="1961" y="1261"/>
                    </a:lnTo>
                    <a:lnTo>
                      <a:pt x="1953" y="1270"/>
                    </a:lnTo>
                    <a:lnTo>
                      <a:pt x="1943" y="1278"/>
                    </a:lnTo>
                    <a:lnTo>
                      <a:pt x="1933" y="1287"/>
                    </a:lnTo>
                    <a:lnTo>
                      <a:pt x="1921" y="1294"/>
                    </a:lnTo>
                    <a:lnTo>
                      <a:pt x="1908" y="1300"/>
                    </a:lnTo>
                    <a:lnTo>
                      <a:pt x="1896" y="1306"/>
                    </a:lnTo>
                    <a:lnTo>
                      <a:pt x="1881" y="1311"/>
                    </a:lnTo>
                    <a:lnTo>
                      <a:pt x="1853" y="1321"/>
                    </a:lnTo>
                    <a:lnTo>
                      <a:pt x="1822" y="1330"/>
                    </a:lnTo>
                    <a:lnTo>
                      <a:pt x="1790" y="1335"/>
                    </a:lnTo>
                    <a:lnTo>
                      <a:pt x="1757" y="1341"/>
                    </a:lnTo>
                    <a:lnTo>
                      <a:pt x="1726" y="1347"/>
                    </a:lnTo>
                    <a:lnTo>
                      <a:pt x="1695" y="1351"/>
                    </a:lnTo>
                    <a:lnTo>
                      <a:pt x="1665" y="1355"/>
                    </a:lnTo>
                    <a:lnTo>
                      <a:pt x="1638" y="1360"/>
                    </a:lnTo>
                    <a:lnTo>
                      <a:pt x="1625" y="1362"/>
                    </a:lnTo>
                    <a:lnTo>
                      <a:pt x="1614" y="1365"/>
                    </a:lnTo>
                    <a:lnTo>
                      <a:pt x="1604" y="1368"/>
                    </a:lnTo>
                    <a:lnTo>
                      <a:pt x="1594" y="1371"/>
                    </a:lnTo>
                    <a:lnTo>
                      <a:pt x="1564" y="1387"/>
                    </a:lnTo>
                    <a:lnTo>
                      <a:pt x="1535" y="1404"/>
                    </a:lnTo>
                    <a:lnTo>
                      <a:pt x="1507" y="1421"/>
                    </a:lnTo>
                    <a:lnTo>
                      <a:pt x="1478" y="1439"/>
                    </a:lnTo>
                    <a:lnTo>
                      <a:pt x="1421" y="1476"/>
                    </a:lnTo>
                    <a:lnTo>
                      <a:pt x="1364" y="1513"/>
                    </a:lnTo>
                    <a:lnTo>
                      <a:pt x="1336" y="1530"/>
                    </a:lnTo>
                    <a:lnTo>
                      <a:pt x="1307" y="1547"/>
                    </a:lnTo>
                    <a:lnTo>
                      <a:pt x="1279" y="1563"/>
                    </a:lnTo>
                    <a:lnTo>
                      <a:pt x="1249" y="1576"/>
                    </a:lnTo>
                    <a:lnTo>
                      <a:pt x="1219" y="1587"/>
                    </a:lnTo>
                    <a:lnTo>
                      <a:pt x="1189" y="1597"/>
                    </a:lnTo>
                    <a:lnTo>
                      <a:pt x="1158" y="1604"/>
                    </a:lnTo>
                    <a:lnTo>
                      <a:pt x="1141" y="1606"/>
                    </a:lnTo>
                    <a:lnTo>
                      <a:pt x="1125" y="1607"/>
                    </a:lnTo>
                    <a:close/>
                  </a:path>
                </a:pathLst>
              </a:custGeom>
              <a:solidFill>
                <a:srgbClr val="99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7" name="Freeform 38"/>
              <p:cNvSpPr>
                <a:spLocks/>
              </p:cNvSpPr>
              <p:nvPr/>
            </p:nvSpPr>
            <p:spPr bwMode="auto">
              <a:xfrm>
                <a:off x="2941" y="2965"/>
                <a:ext cx="14" cy="6"/>
              </a:xfrm>
              <a:custGeom>
                <a:avLst/>
                <a:gdLst>
                  <a:gd name="T0" fmla="*/ 0 w 50"/>
                  <a:gd name="T1" fmla="*/ 6 h 21"/>
                  <a:gd name="T2" fmla="*/ 0 w 50"/>
                  <a:gd name="T3" fmla="*/ 4 h 21"/>
                  <a:gd name="T4" fmla="*/ 0 w 50"/>
                  <a:gd name="T5" fmla="*/ 3 h 21"/>
                  <a:gd name="T6" fmla="*/ 1 w 50"/>
                  <a:gd name="T7" fmla="*/ 2 h 21"/>
                  <a:gd name="T8" fmla="*/ 1 w 50"/>
                  <a:gd name="T9" fmla="*/ 1 h 21"/>
                  <a:gd name="T10" fmla="*/ 1 w 50"/>
                  <a:gd name="T11" fmla="*/ 0 h 21"/>
                  <a:gd name="T12" fmla="*/ 4 w 50"/>
                  <a:gd name="T13" fmla="*/ 0 h 21"/>
                  <a:gd name="T14" fmla="*/ 8 w 50"/>
                  <a:gd name="T15" fmla="*/ 0 h 21"/>
                  <a:gd name="T16" fmla="*/ 10 w 50"/>
                  <a:gd name="T17" fmla="*/ 1 h 21"/>
                  <a:gd name="T18" fmla="*/ 11 w 50"/>
                  <a:gd name="T19" fmla="*/ 1 h 21"/>
                  <a:gd name="T20" fmla="*/ 13 w 50"/>
                  <a:gd name="T21" fmla="*/ 2 h 21"/>
                  <a:gd name="T22" fmla="*/ 14 w 50"/>
                  <a:gd name="T23" fmla="*/ 3 h 21"/>
                  <a:gd name="T24" fmla="*/ 13 w 50"/>
                  <a:gd name="T25" fmla="*/ 4 h 21"/>
                  <a:gd name="T26" fmla="*/ 11 w 50"/>
                  <a:gd name="T27" fmla="*/ 5 h 21"/>
                  <a:gd name="T28" fmla="*/ 9 w 50"/>
                  <a:gd name="T29" fmla="*/ 5 h 21"/>
                  <a:gd name="T30" fmla="*/ 7 w 50"/>
                  <a:gd name="T31" fmla="*/ 6 h 21"/>
                  <a:gd name="T32" fmla="*/ 4 w 50"/>
                  <a:gd name="T33" fmla="*/ 6 h 21"/>
                  <a:gd name="T34" fmla="*/ 0 w 50"/>
                  <a:gd name="T35" fmla="*/ 6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21"/>
                  <a:gd name="T56" fmla="*/ 50 w 50"/>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21">
                    <a:moveTo>
                      <a:pt x="1" y="21"/>
                    </a:moveTo>
                    <a:lnTo>
                      <a:pt x="0" y="15"/>
                    </a:lnTo>
                    <a:lnTo>
                      <a:pt x="1" y="12"/>
                    </a:lnTo>
                    <a:lnTo>
                      <a:pt x="3" y="7"/>
                    </a:lnTo>
                    <a:lnTo>
                      <a:pt x="3" y="4"/>
                    </a:lnTo>
                    <a:lnTo>
                      <a:pt x="5" y="0"/>
                    </a:lnTo>
                    <a:lnTo>
                      <a:pt x="14" y="0"/>
                    </a:lnTo>
                    <a:lnTo>
                      <a:pt x="28" y="1"/>
                    </a:lnTo>
                    <a:lnTo>
                      <a:pt x="35" y="2"/>
                    </a:lnTo>
                    <a:lnTo>
                      <a:pt x="41" y="4"/>
                    </a:lnTo>
                    <a:lnTo>
                      <a:pt x="47" y="7"/>
                    </a:lnTo>
                    <a:lnTo>
                      <a:pt x="50" y="10"/>
                    </a:lnTo>
                    <a:lnTo>
                      <a:pt x="45" y="14"/>
                    </a:lnTo>
                    <a:lnTo>
                      <a:pt x="40" y="17"/>
                    </a:lnTo>
                    <a:lnTo>
                      <a:pt x="32" y="18"/>
                    </a:lnTo>
                    <a:lnTo>
                      <a:pt x="25" y="20"/>
                    </a:lnTo>
                    <a:lnTo>
                      <a:pt x="13" y="21"/>
                    </a:lnTo>
                    <a:lnTo>
                      <a:pt x="1" y="21"/>
                    </a:lnTo>
                    <a:close/>
                  </a:path>
                </a:pathLst>
              </a:custGeom>
              <a:solidFill>
                <a:srgbClr val="99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8" name="Freeform 39"/>
              <p:cNvSpPr>
                <a:spLocks/>
              </p:cNvSpPr>
              <p:nvPr/>
            </p:nvSpPr>
            <p:spPr bwMode="auto">
              <a:xfrm>
                <a:off x="2907" y="2958"/>
                <a:ext cx="25" cy="8"/>
              </a:xfrm>
              <a:custGeom>
                <a:avLst/>
                <a:gdLst>
                  <a:gd name="T0" fmla="*/ 0 w 88"/>
                  <a:gd name="T1" fmla="*/ 8 h 32"/>
                  <a:gd name="T2" fmla="*/ 0 w 88"/>
                  <a:gd name="T3" fmla="*/ 6 h 32"/>
                  <a:gd name="T4" fmla="*/ 0 w 88"/>
                  <a:gd name="T5" fmla="*/ 5 h 32"/>
                  <a:gd name="T6" fmla="*/ 1 w 88"/>
                  <a:gd name="T7" fmla="*/ 4 h 32"/>
                  <a:gd name="T8" fmla="*/ 2 w 88"/>
                  <a:gd name="T9" fmla="*/ 3 h 32"/>
                  <a:gd name="T10" fmla="*/ 3 w 88"/>
                  <a:gd name="T11" fmla="*/ 2 h 32"/>
                  <a:gd name="T12" fmla="*/ 5 w 88"/>
                  <a:gd name="T13" fmla="*/ 1 h 32"/>
                  <a:gd name="T14" fmla="*/ 7 w 88"/>
                  <a:gd name="T15" fmla="*/ 1 h 32"/>
                  <a:gd name="T16" fmla="*/ 10 w 88"/>
                  <a:gd name="T17" fmla="*/ 1 h 32"/>
                  <a:gd name="T18" fmla="*/ 14 w 88"/>
                  <a:gd name="T19" fmla="*/ 0 h 32"/>
                  <a:gd name="T20" fmla="*/ 18 w 88"/>
                  <a:gd name="T21" fmla="*/ 0 h 32"/>
                  <a:gd name="T22" fmla="*/ 20 w 88"/>
                  <a:gd name="T23" fmla="*/ 1 h 32"/>
                  <a:gd name="T24" fmla="*/ 22 w 88"/>
                  <a:gd name="T25" fmla="*/ 1 h 32"/>
                  <a:gd name="T26" fmla="*/ 24 w 88"/>
                  <a:gd name="T27" fmla="*/ 1 h 32"/>
                  <a:gd name="T28" fmla="*/ 25 w 88"/>
                  <a:gd name="T29" fmla="*/ 1 h 32"/>
                  <a:gd name="T30" fmla="*/ 25 w 88"/>
                  <a:gd name="T31" fmla="*/ 4 h 32"/>
                  <a:gd name="T32" fmla="*/ 25 w 88"/>
                  <a:gd name="T33" fmla="*/ 4 h 32"/>
                  <a:gd name="T34" fmla="*/ 23 w 88"/>
                  <a:gd name="T35" fmla="*/ 4 h 32"/>
                  <a:gd name="T36" fmla="*/ 22 w 88"/>
                  <a:gd name="T37" fmla="*/ 4 h 32"/>
                  <a:gd name="T38" fmla="*/ 20 w 88"/>
                  <a:gd name="T39" fmla="*/ 5 h 32"/>
                  <a:gd name="T40" fmla="*/ 17 w 88"/>
                  <a:gd name="T41" fmla="*/ 5 h 32"/>
                  <a:gd name="T42" fmla="*/ 13 w 88"/>
                  <a:gd name="T43" fmla="*/ 6 h 32"/>
                  <a:gd name="T44" fmla="*/ 9 w 88"/>
                  <a:gd name="T45" fmla="*/ 7 h 32"/>
                  <a:gd name="T46" fmla="*/ 5 w 88"/>
                  <a:gd name="T47" fmla="*/ 7 h 32"/>
                  <a:gd name="T48" fmla="*/ 3 w 88"/>
                  <a:gd name="T49" fmla="*/ 8 h 32"/>
                  <a:gd name="T50" fmla="*/ 2 w 88"/>
                  <a:gd name="T51" fmla="*/ 8 h 32"/>
                  <a:gd name="T52" fmla="*/ 0 w 88"/>
                  <a:gd name="T53" fmla="*/ 8 h 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8"/>
                  <a:gd name="T82" fmla="*/ 0 h 32"/>
                  <a:gd name="T83" fmla="*/ 88 w 88"/>
                  <a:gd name="T84" fmla="*/ 32 h 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8" h="32">
                    <a:moveTo>
                      <a:pt x="1" y="32"/>
                    </a:moveTo>
                    <a:lnTo>
                      <a:pt x="0" y="26"/>
                    </a:lnTo>
                    <a:lnTo>
                      <a:pt x="1" y="20"/>
                    </a:lnTo>
                    <a:lnTo>
                      <a:pt x="4" y="16"/>
                    </a:lnTo>
                    <a:lnTo>
                      <a:pt x="7" y="12"/>
                    </a:lnTo>
                    <a:lnTo>
                      <a:pt x="12" y="9"/>
                    </a:lnTo>
                    <a:lnTo>
                      <a:pt x="18" y="6"/>
                    </a:lnTo>
                    <a:lnTo>
                      <a:pt x="25" y="3"/>
                    </a:lnTo>
                    <a:lnTo>
                      <a:pt x="34" y="2"/>
                    </a:lnTo>
                    <a:lnTo>
                      <a:pt x="49" y="0"/>
                    </a:lnTo>
                    <a:lnTo>
                      <a:pt x="65" y="0"/>
                    </a:lnTo>
                    <a:lnTo>
                      <a:pt x="72" y="2"/>
                    </a:lnTo>
                    <a:lnTo>
                      <a:pt x="78" y="3"/>
                    </a:lnTo>
                    <a:lnTo>
                      <a:pt x="84" y="5"/>
                    </a:lnTo>
                    <a:lnTo>
                      <a:pt x="88" y="6"/>
                    </a:lnTo>
                    <a:lnTo>
                      <a:pt x="88" y="15"/>
                    </a:lnTo>
                    <a:lnTo>
                      <a:pt x="87" y="16"/>
                    </a:lnTo>
                    <a:lnTo>
                      <a:pt x="82" y="16"/>
                    </a:lnTo>
                    <a:lnTo>
                      <a:pt x="78" y="18"/>
                    </a:lnTo>
                    <a:lnTo>
                      <a:pt x="72" y="19"/>
                    </a:lnTo>
                    <a:lnTo>
                      <a:pt x="59" y="22"/>
                    </a:lnTo>
                    <a:lnTo>
                      <a:pt x="45" y="25"/>
                    </a:lnTo>
                    <a:lnTo>
                      <a:pt x="30" y="27"/>
                    </a:lnTo>
                    <a:lnTo>
                      <a:pt x="17" y="30"/>
                    </a:lnTo>
                    <a:lnTo>
                      <a:pt x="11" y="32"/>
                    </a:lnTo>
                    <a:lnTo>
                      <a:pt x="7" y="32"/>
                    </a:lnTo>
                    <a:lnTo>
                      <a:pt x="1" y="32"/>
                    </a:lnTo>
                    <a:close/>
                  </a:path>
                </a:pathLst>
              </a:custGeom>
              <a:solidFill>
                <a:srgbClr val="99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 name="Freeform 40"/>
              <p:cNvSpPr>
                <a:spLocks/>
              </p:cNvSpPr>
              <p:nvPr/>
            </p:nvSpPr>
            <p:spPr bwMode="auto">
              <a:xfrm>
                <a:off x="2860" y="2656"/>
                <a:ext cx="220" cy="261"/>
              </a:xfrm>
              <a:custGeom>
                <a:avLst/>
                <a:gdLst>
                  <a:gd name="T0" fmla="*/ 49 w 779"/>
                  <a:gd name="T1" fmla="*/ 234 h 957"/>
                  <a:gd name="T2" fmla="*/ 15 w 779"/>
                  <a:gd name="T3" fmla="*/ 181 h 957"/>
                  <a:gd name="T4" fmla="*/ 0 w 779"/>
                  <a:gd name="T5" fmla="*/ 154 h 957"/>
                  <a:gd name="T6" fmla="*/ 0 w 779"/>
                  <a:gd name="T7" fmla="*/ 151 h 957"/>
                  <a:gd name="T8" fmla="*/ 1 w 779"/>
                  <a:gd name="T9" fmla="*/ 148 h 957"/>
                  <a:gd name="T10" fmla="*/ 3 w 779"/>
                  <a:gd name="T11" fmla="*/ 145 h 957"/>
                  <a:gd name="T12" fmla="*/ 5 w 779"/>
                  <a:gd name="T13" fmla="*/ 140 h 957"/>
                  <a:gd name="T14" fmla="*/ 12 w 779"/>
                  <a:gd name="T15" fmla="*/ 131 h 957"/>
                  <a:gd name="T16" fmla="*/ 21 w 779"/>
                  <a:gd name="T17" fmla="*/ 122 h 957"/>
                  <a:gd name="T18" fmla="*/ 33 w 779"/>
                  <a:gd name="T19" fmla="*/ 111 h 957"/>
                  <a:gd name="T20" fmla="*/ 46 w 779"/>
                  <a:gd name="T21" fmla="*/ 100 h 957"/>
                  <a:gd name="T22" fmla="*/ 60 w 779"/>
                  <a:gd name="T23" fmla="*/ 88 h 957"/>
                  <a:gd name="T24" fmla="*/ 92 w 779"/>
                  <a:gd name="T25" fmla="*/ 64 h 957"/>
                  <a:gd name="T26" fmla="*/ 116 w 779"/>
                  <a:gd name="T27" fmla="*/ 47 h 957"/>
                  <a:gd name="T28" fmla="*/ 131 w 779"/>
                  <a:gd name="T29" fmla="*/ 37 h 957"/>
                  <a:gd name="T30" fmla="*/ 146 w 779"/>
                  <a:gd name="T31" fmla="*/ 27 h 957"/>
                  <a:gd name="T32" fmla="*/ 159 w 779"/>
                  <a:gd name="T33" fmla="*/ 19 h 957"/>
                  <a:gd name="T34" fmla="*/ 171 w 779"/>
                  <a:gd name="T35" fmla="*/ 11 h 957"/>
                  <a:gd name="T36" fmla="*/ 181 w 779"/>
                  <a:gd name="T37" fmla="*/ 6 h 957"/>
                  <a:gd name="T38" fmla="*/ 190 w 779"/>
                  <a:gd name="T39" fmla="*/ 2 h 957"/>
                  <a:gd name="T40" fmla="*/ 201 w 779"/>
                  <a:gd name="T41" fmla="*/ 8 h 957"/>
                  <a:gd name="T42" fmla="*/ 208 w 779"/>
                  <a:gd name="T43" fmla="*/ 23 h 957"/>
                  <a:gd name="T44" fmla="*/ 214 w 779"/>
                  <a:gd name="T45" fmla="*/ 36 h 957"/>
                  <a:gd name="T46" fmla="*/ 219 w 779"/>
                  <a:gd name="T47" fmla="*/ 49 h 957"/>
                  <a:gd name="T48" fmla="*/ 220 w 779"/>
                  <a:gd name="T49" fmla="*/ 61 h 957"/>
                  <a:gd name="T50" fmla="*/ 219 w 779"/>
                  <a:gd name="T51" fmla="*/ 70 h 957"/>
                  <a:gd name="T52" fmla="*/ 217 w 779"/>
                  <a:gd name="T53" fmla="*/ 76 h 957"/>
                  <a:gd name="T54" fmla="*/ 214 w 779"/>
                  <a:gd name="T55" fmla="*/ 82 h 957"/>
                  <a:gd name="T56" fmla="*/ 210 w 779"/>
                  <a:gd name="T57" fmla="*/ 88 h 957"/>
                  <a:gd name="T58" fmla="*/ 205 w 779"/>
                  <a:gd name="T59" fmla="*/ 95 h 957"/>
                  <a:gd name="T60" fmla="*/ 200 w 779"/>
                  <a:gd name="T61" fmla="*/ 101 h 957"/>
                  <a:gd name="T62" fmla="*/ 179 w 779"/>
                  <a:gd name="T63" fmla="*/ 124 h 957"/>
                  <a:gd name="T64" fmla="*/ 146 w 779"/>
                  <a:gd name="T65" fmla="*/ 162 h 957"/>
                  <a:gd name="T66" fmla="*/ 113 w 779"/>
                  <a:gd name="T67" fmla="*/ 200 h 957"/>
                  <a:gd name="T68" fmla="*/ 90 w 779"/>
                  <a:gd name="T69" fmla="*/ 230 h 957"/>
                  <a:gd name="T70" fmla="*/ 75 w 779"/>
                  <a:gd name="T71" fmla="*/ 250 h 957"/>
                  <a:gd name="T72" fmla="*/ 66 w 779"/>
                  <a:gd name="T73" fmla="*/ 261 h 9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9"/>
                  <a:gd name="T112" fmla="*/ 0 h 957"/>
                  <a:gd name="T113" fmla="*/ 779 w 779"/>
                  <a:gd name="T114" fmla="*/ 957 h 9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9" h="957">
                    <a:moveTo>
                      <a:pt x="231" y="957"/>
                    </a:moveTo>
                    <a:lnTo>
                      <a:pt x="173" y="857"/>
                    </a:lnTo>
                    <a:lnTo>
                      <a:pt x="113" y="761"/>
                    </a:lnTo>
                    <a:lnTo>
                      <a:pt x="54" y="664"/>
                    </a:lnTo>
                    <a:lnTo>
                      <a:pt x="27" y="614"/>
                    </a:lnTo>
                    <a:lnTo>
                      <a:pt x="0" y="566"/>
                    </a:lnTo>
                    <a:lnTo>
                      <a:pt x="0" y="560"/>
                    </a:lnTo>
                    <a:lnTo>
                      <a:pt x="0" y="554"/>
                    </a:lnTo>
                    <a:lnTo>
                      <a:pt x="2" y="548"/>
                    </a:lnTo>
                    <a:lnTo>
                      <a:pt x="3" y="543"/>
                    </a:lnTo>
                    <a:lnTo>
                      <a:pt x="6" y="536"/>
                    </a:lnTo>
                    <a:lnTo>
                      <a:pt x="9" y="530"/>
                    </a:lnTo>
                    <a:lnTo>
                      <a:pt x="13" y="523"/>
                    </a:lnTo>
                    <a:lnTo>
                      <a:pt x="17" y="514"/>
                    </a:lnTo>
                    <a:lnTo>
                      <a:pt x="29" y="499"/>
                    </a:lnTo>
                    <a:lnTo>
                      <a:pt x="43" y="482"/>
                    </a:lnTo>
                    <a:lnTo>
                      <a:pt x="59" y="465"/>
                    </a:lnTo>
                    <a:lnTo>
                      <a:pt x="76" y="446"/>
                    </a:lnTo>
                    <a:lnTo>
                      <a:pt x="96" y="426"/>
                    </a:lnTo>
                    <a:lnTo>
                      <a:pt x="117" y="406"/>
                    </a:lnTo>
                    <a:lnTo>
                      <a:pt x="140" y="386"/>
                    </a:lnTo>
                    <a:lnTo>
                      <a:pt x="163" y="365"/>
                    </a:lnTo>
                    <a:lnTo>
                      <a:pt x="188" y="344"/>
                    </a:lnTo>
                    <a:lnTo>
                      <a:pt x="214" y="322"/>
                    </a:lnTo>
                    <a:lnTo>
                      <a:pt x="269" y="278"/>
                    </a:lnTo>
                    <a:lnTo>
                      <a:pt x="325" y="235"/>
                    </a:lnTo>
                    <a:lnTo>
                      <a:pt x="382" y="194"/>
                    </a:lnTo>
                    <a:lnTo>
                      <a:pt x="409" y="173"/>
                    </a:lnTo>
                    <a:lnTo>
                      <a:pt x="438" y="154"/>
                    </a:lnTo>
                    <a:lnTo>
                      <a:pt x="465" y="134"/>
                    </a:lnTo>
                    <a:lnTo>
                      <a:pt x="490" y="117"/>
                    </a:lnTo>
                    <a:lnTo>
                      <a:pt x="516" y="99"/>
                    </a:lnTo>
                    <a:lnTo>
                      <a:pt x="540" y="83"/>
                    </a:lnTo>
                    <a:lnTo>
                      <a:pt x="563" y="69"/>
                    </a:lnTo>
                    <a:lnTo>
                      <a:pt x="586" y="55"/>
                    </a:lnTo>
                    <a:lnTo>
                      <a:pt x="606" y="42"/>
                    </a:lnTo>
                    <a:lnTo>
                      <a:pt x="624" y="30"/>
                    </a:lnTo>
                    <a:lnTo>
                      <a:pt x="641" y="22"/>
                    </a:lnTo>
                    <a:lnTo>
                      <a:pt x="655" y="13"/>
                    </a:lnTo>
                    <a:lnTo>
                      <a:pt x="674" y="6"/>
                    </a:lnTo>
                    <a:lnTo>
                      <a:pt x="694" y="0"/>
                    </a:lnTo>
                    <a:lnTo>
                      <a:pt x="710" y="29"/>
                    </a:lnTo>
                    <a:lnTo>
                      <a:pt x="725" y="56"/>
                    </a:lnTo>
                    <a:lnTo>
                      <a:pt x="738" y="83"/>
                    </a:lnTo>
                    <a:lnTo>
                      <a:pt x="749" y="107"/>
                    </a:lnTo>
                    <a:lnTo>
                      <a:pt x="759" y="131"/>
                    </a:lnTo>
                    <a:lnTo>
                      <a:pt x="768" y="154"/>
                    </a:lnTo>
                    <a:lnTo>
                      <a:pt x="774" y="178"/>
                    </a:lnTo>
                    <a:lnTo>
                      <a:pt x="778" y="200"/>
                    </a:lnTo>
                    <a:lnTo>
                      <a:pt x="779" y="223"/>
                    </a:lnTo>
                    <a:lnTo>
                      <a:pt x="776" y="244"/>
                    </a:lnTo>
                    <a:lnTo>
                      <a:pt x="775" y="255"/>
                    </a:lnTo>
                    <a:lnTo>
                      <a:pt x="772" y="267"/>
                    </a:lnTo>
                    <a:lnTo>
                      <a:pt x="768" y="278"/>
                    </a:lnTo>
                    <a:lnTo>
                      <a:pt x="764" y="289"/>
                    </a:lnTo>
                    <a:lnTo>
                      <a:pt x="758" y="301"/>
                    </a:lnTo>
                    <a:lnTo>
                      <a:pt x="752" y="312"/>
                    </a:lnTo>
                    <a:lnTo>
                      <a:pt x="745" y="324"/>
                    </a:lnTo>
                    <a:lnTo>
                      <a:pt x="737" y="335"/>
                    </a:lnTo>
                    <a:lnTo>
                      <a:pt x="727" y="348"/>
                    </a:lnTo>
                    <a:lnTo>
                      <a:pt x="718" y="359"/>
                    </a:lnTo>
                    <a:lnTo>
                      <a:pt x="707" y="372"/>
                    </a:lnTo>
                    <a:lnTo>
                      <a:pt x="694" y="385"/>
                    </a:lnTo>
                    <a:lnTo>
                      <a:pt x="634" y="455"/>
                    </a:lnTo>
                    <a:lnTo>
                      <a:pt x="574" y="524"/>
                    </a:lnTo>
                    <a:lnTo>
                      <a:pt x="516" y="594"/>
                    </a:lnTo>
                    <a:lnTo>
                      <a:pt x="457" y="664"/>
                    </a:lnTo>
                    <a:lnTo>
                      <a:pt x="400" y="734"/>
                    </a:lnTo>
                    <a:lnTo>
                      <a:pt x="345" y="805"/>
                    </a:lnTo>
                    <a:lnTo>
                      <a:pt x="318" y="842"/>
                    </a:lnTo>
                    <a:lnTo>
                      <a:pt x="291" y="879"/>
                    </a:lnTo>
                    <a:lnTo>
                      <a:pt x="265" y="917"/>
                    </a:lnTo>
                    <a:lnTo>
                      <a:pt x="240" y="956"/>
                    </a:lnTo>
                    <a:lnTo>
                      <a:pt x="235" y="957"/>
                    </a:lnTo>
                    <a:lnTo>
                      <a:pt x="231" y="95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0" name="Freeform 41"/>
              <p:cNvSpPr>
                <a:spLocks/>
              </p:cNvSpPr>
              <p:nvPr/>
            </p:nvSpPr>
            <p:spPr bwMode="auto">
              <a:xfrm>
                <a:off x="2581" y="2787"/>
                <a:ext cx="67" cy="115"/>
              </a:xfrm>
              <a:custGeom>
                <a:avLst/>
                <a:gdLst>
                  <a:gd name="T0" fmla="*/ 57 w 238"/>
                  <a:gd name="T1" fmla="*/ 114 h 420"/>
                  <a:gd name="T2" fmla="*/ 52 w 238"/>
                  <a:gd name="T3" fmla="*/ 110 h 420"/>
                  <a:gd name="T4" fmla="*/ 48 w 238"/>
                  <a:gd name="T5" fmla="*/ 106 h 420"/>
                  <a:gd name="T6" fmla="*/ 42 w 238"/>
                  <a:gd name="T7" fmla="*/ 97 h 420"/>
                  <a:gd name="T8" fmla="*/ 37 w 238"/>
                  <a:gd name="T9" fmla="*/ 84 h 420"/>
                  <a:gd name="T10" fmla="*/ 34 w 238"/>
                  <a:gd name="T11" fmla="*/ 78 h 420"/>
                  <a:gd name="T12" fmla="*/ 33 w 238"/>
                  <a:gd name="T13" fmla="*/ 73 h 420"/>
                  <a:gd name="T14" fmla="*/ 20 w 238"/>
                  <a:gd name="T15" fmla="*/ 46 h 420"/>
                  <a:gd name="T16" fmla="*/ 7 w 238"/>
                  <a:gd name="T17" fmla="*/ 19 h 420"/>
                  <a:gd name="T18" fmla="*/ 0 w 238"/>
                  <a:gd name="T19" fmla="*/ 2 h 420"/>
                  <a:gd name="T20" fmla="*/ 1 w 238"/>
                  <a:gd name="T21" fmla="*/ 0 h 420"/>
                  <a:gd name="T22" fmla="*/ 7 w 238"/>
                  <a:gd name="T23" fmla="*/ 11 h 420"/>
                  <a:gd name="T24" fmla="*/ 13 w 238"/>
                  <a:gd name="T25" fmla="*/ 19 h 420"/>
                  <a:gd name="T26" fmla="*/ 17 w 238"/>
                  <a:gd name="T27" fmla="*/ 24 h 420"/>
                  <a:gd name="T28" fmla="*/ 22 w 238"/>
                  <a:gd name="T29" fmla="*/ 27 h 420"/>
                  <a:gd name="T30" fmla="*/ 28 w 238"/>
                  <a:gd name="T31" fmla="*/ 30 h 420"/>
                  <a:gd name="T32" fmla="*/ 35 w 238"/>
                  <a:gd name="T33" fmla="*/ 31 h 420"/>
                  <a:gd name="T34" fmla="*/ 43 w 238"/>
                  <a:gd name="T35" fmla="*/ 29 h 420"/>
                  <a:gd name="T36" fmla="*/ 48 w 238"/>
                  <a:gd name="T37" fmla="*/ 24 h 420"/>
                  <a:gd name="T38" fmla="*/ 52 w 238"/>
                  <a:gd name="T39" fmla="*/ 19 h 420"/>
                  <a:gd name="T40" fmla="*/ 55 w 238"/>
                  <a:gd name="T41" fmla="*/ 13 h 420"/>
                  <a:gd name="T42" fmla="*/ 58 w 238"/>
                  <a:gd name="T43" fmla="*/ 10 h 420"/>
                  <a:gd name="T44" fmla="*/ 61 w 238"/>
                  <a:gd name="T45" fmla="*/ 28 h 420"/>
                  <a:gd name="T46" fmla="*/ 64 w 238"/>
                  <a:gd name="T47" fmla="*/ 46 h 420"/>
                  <a:gd name="T48" fmla="*/ 67 w 238"/>
                  <a:gd name="T49" fmla="*/ 58 h 420"/>
                  <a:gd name="T50" fmla="*/ 63 w 238"/>
                  <a:gd name="T51" fmla="*/ 64 h 420"/>
                  <a:gd name="T52" fmla="*/ 62 w 238"/>
                  <a:gd name="T53" fmla="*/ 71 h 420"/>
                  <a:gd name="T54" fmla="*/ 62 w 238"/>
                  <a:gd name="T55" fmla="*/ 77 h 420"/>
                  <a:gd name="T56" fmla="*/ 64 w 238"/>
                  <a:gd name="T57" fmla="*/ 88 h 420"/>
                  <a:gd name="T58" fmla="*/ 65 w 238"/>
                  <a:gd name="T59" fmla="*/ 96 h 420"/>
                  <a:gd name="T60" fmla="*/ 65 w 238"/>
                  <a:gd name="T61" fmla="*/ 104 h 420"/>
                  <a:gd name="T62" fmla="*/ 64 w 238"/>
                  <a:gd name="T63" fmla="*/ 111 h 420"/>
                  <a:gd name="T64" fmla="*/ 60 w 238"/>
                  <a:gd name="T65" fmla="*/ 115 h 4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420"/>
                  <a:gd name="T101" fmla="*/ 238 w 238"/>
                  <a:gd name="T102" fmla="*/ 420 h 4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420">
                    <a:moveTo>
                      <a:pt x="214" y="420"/>
                    </a:moveTo>
                    <a:lnTo>
                      <a:pt x="204" y="416"/>
                    </a:lnTo>
                    <a:lnTo>
                      <a:pt x="194" y="410"/>
                    </a:lnTo>
                    <a:lnTo>
                      <a:pt x="185" y="403"/>
                    </a:lnTo>
                    <a:lnTo>
                      <a:pt x="177" y="394"/>
                    </a:lnTo>
                    <a:lnTo>
                      <a:pt x="169" y="386"/>
                    </a:lnTo>
                    <a:lnTo>
                      <a:pt x="162" y="376"/>
                    </a:lnTo>
                    <a:lnTo>
                      <a:pt x="149" y="355"/>
                    </a:lnTo>
                    <a:lnTo>
                      <a:pt x="138" y="330"/>
                    </a:lnTo>
                    <a:lnTo>
                      <a:pt x="130" y="308"/>
                    </a:lnTo>
                    <a:lnTo>
                      <a:pt x="125" y="298"/>
                    </a:lnTo>
                    <a:lnTo>
                      <a:pt x="122" y="286"/>
                    </a:lnTo>
                    <a:lnTo>
                      <a:pt x="121" y="276"/>
                    </a:lnTo>
                    <a:lnTo>
                      <a:pt x="118" y="268"/>
                    </a:lnTo>
                    <a:lnTo>
                      <a:pt x="87" y="201"/>
                    </a:lnTo>
                    <a:lnTo>
                      <a:pt x="71" y="167"/>
                    </a:lnTo>
                    <a:lnTo>
                      <a:pt x="55" y="135"/>
                    </a:lnTo>
                    <a:lnTo>
                      <a:pt x="26" y="70"/>
                    </a:lnTo>
                    <a:lnTo>
                      <a:pt x="13" y="37"/>
                    </a:lnTo>
                    <a:lnTo>
                      <a:pt x="0" y="6"/>
                    </a:lnTo>
                    <a:lnTo>
                      <a:pt x="1" y="2"/>
                    </a:lnTo>
                    <a:lnTo>
                      <a:pt x="4" y="0"/>
                    </a:lnTo>
                    <a:lnTo>
                      <a:pt x="14" y="20"/>
                    </a:lnTo>
                    <a:lnTo>
                      <a:pt x="26" y="41"/>
                    </a:lnTo>
                    <a:lnTo>
                      <a:pt x="38" y="61"/>
                    </a:lnTo>
                    <a:lnTo>
                      <a:pt x="45" y="70"/>
                    </a:lnTo>
                    <a:lnTo>
                      <a:pt x="53" y="78"/>
                    </a:lnTo>
                    <a:lnTo>
                      <a:pt x="60" y="87"/>
                    </a:lnTo>
                    <a:lnTo>
                      <a:pt x="68" y="94"/>
                    </a:lnTo>
                    <a:lnTo>
                      <a:pt x="78" y="100"/>
                    </a:lnTo>
                    <a:lnTo>
                      <a:pt x="88" y="105"/>
                    </a:lnTo>
                    <a:lnTo>
                      <a:pt x="100" y="110"/>
                    </a:lnTo>
                    <a:lnTo>
                      <a:pt x="112" y="111"/>
                    </a:lnTo>
                    <a:lnTo>
                      <a:pt x="125" y="113"/>
                    </a:lnTo>
                    <a:lnTo>
                      <a:pt x="141" y="111"/>
                    </a:lnTo>
                    <a:lnTo>
                      <a:pt x="151" y="105"/>
                    </a:lnTo>
                    <a:lnTo>
                      <a:pt x="161" y="97"/>
                    </a:lnTo>
                    <a:lnTo>
                      <a:pt x="169" y="88"/>
                    </a:lnTo>
                    <a:lnTo>
                      <a:pt x="178" y="78"/>
                    </a:lnTo>
                    <a:lnTo>
                      <a:pt x="185" y="68"/>
                    </a:lnTo>
                    <a:lnTo>
                      <a:pt x="191" y="57"/>
                    </a:lnTo>
                    <a:lnTo>
                      <a:pt x="195" y="47"/>
                    </a:lnTo>
                    <a:lnTo>
                      <a:pt x="198" y="36"/>
                    </a:lnTo>
                    <a:lnTo>
                      <a:pt x="206" y="36"/>
                    </a:lnTo>
                    <a:lnTo>
                      <a:pt x="212" y="78"/>
                    </a:lnTo>
                    <a:lnTo>
                      <a:pt x="216" y="101"/>
                    </a:lnTo>
                    <a:lnTo>
                      <a:pt x="221" y="123"/>
                    </a:lnTo>
                    <a:lnTo>
                      <a:pt x="229" y="167"/>
                    </a:lnTo>
                    <a:lnTo>
                      <a:pt x="234" y="189"/>
                    </a:lnTo>
                    <a:lnTo>
                      <a:pt x="238" y="212"/>
                    </a:lnTo>
                    <a:lnTo>
                      <a:pt x="229" y="222"/>
                    </a:lnTo>
                    <a:lnTo>
                      <a:pt x="225" y="235"/>
                    </a:lnTo>
                    <a:lnTo>
                      <a:pt x="221" y="246"/>
                    </a:lnTo>
                    <a:lnTo>
                      <a:pt x="219" y="259"/>
                    </a:lnTo>
                    <a:lnTo>
                      <a:pt x="219" y="271"/>
                    </a:lnTo>
                    <a:lnTo>
                      <a:pt x="221" y="283"/>
                    </a:lnTo>
                    <a:lnTo>
                      <a:pt x="225" y="310"/>
                    </a:lnTo>
                    <a:lnTo>
                      <a:pt x="226" y="323"/>
                    </a:lnTo>
                    <a:lnTo>
                      <a:pt x="229" y="338"/>
                    </a:lnTo>
                    <a:lnTo>
                      <a:pt x="232" y="350"/>
                    </a:lnTo>
                    <a:lnTo>
                      <a:pt x="232" y="365"/>
                    </a:lnTo>
                    <a:lnTo>
                      <a:pt x="232" y="379"/>
                    </a:lnTo>
                    <a:lnTo>
                      <a:pt x="232" y="392"/>
                    </a:lnTo>
                    <a:lnTo>
                      <a:pt x="228" y="406"/>
                    </a:lnTo>
                    <a:lnTo>
                      <a:pt x="224" y="420"/>
                    </a:lnTo>
                    <a:lnTo>
                      <a:pt x="214" y="42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1" name="Freeform 42"/>
              <p:cNvSpPr>
                <a:spLocks/>
              </p:cNvSpPr>
              <p:nvPr/>
            </p:nvSpPr>
            <p:spPr bwMode="auto">
              <a:xfrm>
                <a:off x="2683" y="2831"/>
                <a:ext cx="60" cy="58"/>
              </a:xfrm>
              <a:custGeom>
                <a:avLst/>
                <a:gdLst>
                  <a:gd name="T0" fmla="*/ 6 w 212"/>
                  <a:gd name="T1" fmla="*/ 58 h 212"/>
                  <a:gd name="T2" fmla="*/ 4 w 212"/>
                  <a:gd name="T3" fmla="*/ 57 h 212"/>
                  <a:gd name="T4" fmla="*/ 2 w 212"/>
                  <a:gd name="T5" fmla="*/ 56 h 212"/>
                  <a:gd name="T6" fmla="*/ 1 w 212"/>
                  <a:gd name="T7" fmla="*/ 55 h 212"/>
                  <a:gd name="T8" fmla="*/ 0 w 212"/>
                  <a:gd name="T9" fmla="*/ 54 h 212"/>
                  <a:gd name="T10" fmla="*/ 1 w 212"/>
                  <a:gd name="T11" fmla="*/ 53 h 212"/>
                  <a:gd name="T12" fmla="*/ 2 w 212"/>
                  <a:gd name="T13" fmla="*/ 53 h 212"/>
                  <a:gd name="T14" fmla="*/ 3 w 212"/>
                  <a:gd name="T15" fmla="*/ 53 h 212"/>
                  <a:gd name="T16" fmla="*/ 3 w 212"/>
                  <a:gd name="T17" fmla="*/ 53 h 212"/>
                  <a:gd name="T18" fmla="*/ 6 w 212"/>
                  <a:gd name="T19" fmla="*/ 53 h 212"/>
                  <a:gd name="T20" fmla="*/ 10 w 212"/>
                  <a:gd name="T21" fmla="*/ 51 h 212"/>
                  <a:gd name="T22" fmla="*/ 13 w 212"/>
                  <a:gd name="T23" fmla="*/ 49 h 212"/>
                  <a:gd name="T24" fmla="*/ 18 w 212"/>
                  <a:gd name="T25" fmla="*/ 46 h 212"/>
                  <a:gd name="T26" fmla="*/ 21 w 212"/>
                  <a:gd name="T27" fmla="*/ 43 h 212"/>
                  <a:gd name="T28" fmla="*/ 25 w 212"/>
                  <a:gd name="T29" fmla="*/ 40 h 212"/>
                  <a:gd name="T30" fmla="*/ 28 w 212"/>
                  <a:gd name="T31" fmla="*/ 37 h 212"/>
                  <a:gd name="T32" fmla="*/ 35 w 212"/>
                  <a:gd name="T33" fmla="*/ 29 h 212"/>
                  <a:gd name="T34" fmla="*/ 42 w 212"/>
                  <a:gd name="T35" fmla="*/ 22 h 212"/>
                  <a:gd name="T36" fmla="*/ 48 w 212"/>
                  <a:gd name="T37" fmla="*/ 14 h 212"/>
                  <a:gd name="T38" fmla="*/ 53 w 212"/>
                  <a:gd name="T39" fmla="*/ 7 h 212"/>
                  <a:gd name="T40" fmla="*/ 56 w 212"/>
                  <a:gd name="T41" fmla="*/ 3 h 212"/>
                  <a:gd name="T42" fmla="*/ 59 w 212"/>
                  <a:gd name="T43" fmla="*/ 0 h 212"/>
                  <a:gd name="T44" fmla="*/ 59 w 212"/>
                  <a:gd name="T45" fmla="*/ 0 h 212"/>
                  <a:gd name="T46" fmla="*/ 60 w 212"/>
                  <a:gd name="T47" fmla="*/ 0 h 212"/>
                  <a:gd name="T48" fmla="*/ 60 w 212"/>
                  <a:gd name="T49" fmla="*/ 2 h 212"/>
                  <a:gd name="T50" fmla="*/ 60 w 212"/>
                  <a:gd name="T51" fmla="*/ 4 h 212"/>
                  <a:gd name="T52" fmla="*/ 59 w 212"/>
                  <a:gd name="T53" fmla="*/ 5 h 212"/>
                  <a:gd name="T54" fmla="*/ 59 w 212"/>
                  <a:gd name="T55" fmla="*/ 7 h 212"/>
                  <a:gd name="T56" fmla="*/ 57 w 212"/>
                  <a:gd name="T57" fmla="*/ 12 h 212"/>
                  <a:gd name="T58" fmla="*/ 54 w 212"/>
                  <a:gd name="T59" fmla="*/ 16 h 212"/>
                  <a:gd name="T60" fmla="*/ 51 w 212"/>
                  <a:gd name="T61" fmla="*/ 20 h 212"/>
                  <a:gd name="T62" fmla="*/ 48 w 212"/>
                  <a:gd name="T63" fmla="*/ 25 h 212"/>
                  <a:gd name="T64" fmla="*/ 44 w 212"/>
                  <a:gd name="T65" fmla="*/ 30 h 212"/>
                  <a:gd name="T66" fmla="*/ 40 w 212"/>
                  <a:gd name="T67" fmla="*/ 34 h 212"/>
                  <a:gd name="T68" fmla="*/ 36 w 212"/>
                  <a:gd name="T69" fmla="*/ 38 h 212"/>
                  <a:gd name="T70" fmla="*/ 31 w 212"/>
                  <a:gd name="T71" fmla="*/ 42 h 212"/>
                  <a:gd name="T72" fmla="*/ 27 w 212"/>
                  <a:gd name="T73" fmla="*/ 46 h 212"/>
                  <a:gd name="T74" fmla="*/ 22 w 212"/>
                  <a:gd name="T75" fmla="*/ 50 h 212"/>
                  <a:gd name="T76" fmla="*/ 18 w 212"/>
                  <a:gd name="T77" fmla="*/ 53 h 212"/>
                  <a:gd name="T78" fmla="*/ 13 w 212"/>
                  <a:gd name="T79" fmla="*/ 55 h 212"/>
                  <a:gd name="T80" fmla="*/ 9 w 212"/>
                  <a:gd name="T81" fmla="*/ 57 h 212"/>
                  <a:gd name="T82" fmla="*/ 8 w 212"/>
                  <a:gd name="T83" fmla="*/ 57 h 212"/>
                  <a:gd name="T84" fmla="*/ 6 w 212"/>
                  <a:gd name="T85" fmla="*/ 58 h 2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2"/>
                  <a:gd name="T130" fmla="*/ 0 h 212"/>
                  <a:gd name="T131" fmla="*/ 212 w 212"/>
                  <a:gd name="T132" fmla="*/ 212 h 2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2" h="212">
                    <a:moveTo>
                      <a:pt x="20" y="212"/>
                    </a:moveTo>
                    <a:lnTo>
                      <a:pt x="13" y="208"/>
                    </a:lnTo>
                    <a:lnTo>
                      <a:pt x="6" y="204"/>
                    </a:lnTo>
                    <a:lnTo>
                      <a:pt x="3" y="201"/>
                    </a:lnTo>
                    <a:lnTo>
                      <a:pt x="0" y="196"/>
                    </a:lnTo>
                    <a:lnTo>
                      <a:pt x="2" y="195"/>
                    </a:lnTo>
                    <a:lnTo>
                      <a:pt x="6" y="194"/>
                    </a:lnTo>
                    <a:lnTo>
                      <a:pt x="9" y="194"/>
                    </a:lnTo>
                    <a:lnTo>
                      <a:pt x="12" y="192"/>
                    </a:lnTo>
                    <a:lnTo>
                      <a:pt x="20" y="194"/>
                    </a:lnTo>
                    <a:lnTo>
                      <a:pt x="34" y="186"/>
                    </a:lnTo>
                    <a:lnTo>
                      <a:pt x="47" y="178"/>
                    </a:lnTo>
                    <a:lnTo>
                      <a:pt x="62" y="168"/>
                    </a:lnTo>
                    <a:lnTo>
                      <a:pt x="74" y="158"/>
                    </a:lnTo>
                    <a:lnTo>
                      <a:pt x="87" y="147"/>
                    </a:lnTo>
                    <a:lnTo>
                      <a:pt x="100" y="134"/>
                    </a:lnTo>
                    <a:lnTo>
                      <a:pt x="124" y="107"/>
                    </a:lnTo>
                    <a:lnTo>
                      <a:pt x="147" y="80"/>
                    </a:lnTo>
                    <a:lnTo>
                      <a:pt x="168" y="51"/>
                    </a:lnTo>
                    <a:lnTo>
                      <a:pt x="188" y="24"/>
                    </a:lnTo>
                    <a:lnTo>
                      <a:pt x="198" y="11"/>
                    </a:lnTo>
                    <a:lnTo>
                      <a:pt x="207" y="0"/>
                    </a:lnTo>
                    <a:lnTo>
                      <a:pt x="210" y="0"/>
                    </a:lnTo>
                    <a:lnTo>
                      <a:pt x="212" y="1"/>
                    </a:lnTo>
                    <a:lnTo>
                      <a:pt x="212" y="7"/>
                    </a:lnTo>
                    <a:lnTo>
                      <a:pt x="211" y="14"/>
                    </a:lnTo>
                    <a:lnTo>
                      <a:pt x="210" y="20"/>
                    </a:lnTo>
                    <a:lnTo>
                      <a:pt x="207" y="27"/>
                    </a:lnTo>
                    <a:lnTo>
                      <a:pt x="200" y="43"/>
                    </a:lnTo>
                    <a:lnTo>
                      <a:pt x="191" y="58"/>
                    </a:lnTo>
                    <a:lnTo>
                      <a:pt x="181" y="74"/>
                    </a:lnTo>
                    <a:lnTo>
                      <a:pt x="170" y="91"/>
                    </a:lnTo>
                    <a:lnTo>
                      <a:pt x="156" y="108"/>
                    </a:lnTo>
                    <a:lnTo>
                      <a:pt x="141" y="124"/>
                    </a:lnTo>
                    <a:lnTo>
                      <a:pt x="127" y="139"/>
                    </a:lnTo>
                    <a:lnTo>
                      <a:pt x="110" y="155"/>
                    </a:lnTo>
                    <a:lnTo>
                      <a:pt x="94" y="168"/>
                    </a:lnTo>
                    <a:lnTo>
                      <a:pt x="79" y="181"/>
                    </a:lnTo>
                    <a:lnTo>
                      <a:pt x="63" y="192"/>
                    </a:lnTo>
                    <a:lnTo>
                      <a:pt x="47" y="201"/>
                    </a:lnTo>
                    <a:lnTo>
                      <a:pt x="33" y="208"/>
                    </a:lnTo>
                    <a:lnTo>
                      <a:pt x="27" y="209"/>
                    </a:lnTo>
                    <a:lnTo>
                      <a:pt x="20" y="2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2" name="Freeform 43"/>
              <p:cNvSpPr>
                <a:spLocks/>
              </p:cNvSpPr>
              <p:nvPr/>
            </p:nvSpPr>
            <p:spPr bwMode="auto">
              <a:xfrm>
                <a:off x="2688" y="2822"/>
                <a:ext cx="38" cy="56"/>
              </a:xfrm>
              <a:custGeom>
                <a:avLst/>
                <a:gdLst>
                  <a:gd name="T0" fmla="*/ 1 w 137"/>
                  <a:gd name="T1" fmla="*/ 56 h 202"/>
                  <a:gd name="T2" fmla="*/ 0 w 137"/>
                  <a:gd name="T3" fmla="*/ 53 h 202"/>
                  <a:gd name="T4" fmla="*/ 0 w 137"/>
                  <a:gd name="T5" fmla="*/ 51 h 202"/>
                  <a:gd name="T6" fmla="*/ 2 w 137"/>
                  <a:gd name="T7" fmla="*/ 48 h 202"/>
                  <a:gd name="T8" fmla="*/ 5 w 137"/>
                  <a:gd name="T9" fmla="*/ 46 h 202"/>
                  <a:gd name="T10" fmla="*/ 10 w 137"/>
                  <a:gd name="T11" fmla="*/ 40 h 202"/>
                  <a:gd name="T12" fmla="*/ 16 w 137"/>
                  <a:gd name="T13" fmla="*/ 35 h 202"/>
                  <a:gd name="T14" fmla="*/ 21 w 137"/>
                  <a:gd name="T15" fmla="*/ 29 h 202"/>
                  <a:gd name="T16" fmla="*/ 23 w 137"/>
                  <a:gd name="T17" fmla="*/ 26 h 202"/>
                  <a:gd name="T18" fmla="*/ 26 w 137"/>
                  <a:gd name="T19" fmla="*/ 23 h 202"/>
                  <a:gd name="T20" fmla="*/ 28 w 137"/>
                  <a:gd name="T21" fmla="*/ 20 h 202"/>
                  <a:gd name="T22" fmla="*/ 29 w 137"/>
                  <a:gd name="T23" fmla="*/ 16 h 202"/>
                  <a:gd name="T24" fmla="*/ 31 w 137"/>
                  <a:gd name="T25" fmla="*/ 13 h 202"/>
                  <a:gd name="T26" fmla="*/ 31 w 137"/>
                  <a:gd name="T27" fmla="*/ 9 h 202"/>
                  <a:gd name="T28" fmla="*/ 32 w 137"/>
                  <a:gd name="T29" fmla="*/ 6 h 202"/>
                  <a:gd name="T30" fmla="*/ 31 w 137"/>
                  <a:gd name="T31" fmla="*/ 2 h 202"/>
                  <a:gd name="T32" fmla="*/ 32 w 137"/>
                  <a:gd name="T33" fmla="*/ 1 h 202"/>
                  <a:gd name="T34" fmla="*/ 33 w 137"/>
                  <a:gd name="T35" fmla="*/ 1 h 202"/>
                  <a:gd name="T36" fmla="*/ 34 w 137"/>
                  <a:gd name="T37" fmla="*/ 0 h 202"/>
                  <a:gd name="T38" fmla="*/ 35 w 137"/>
                  <a:gd name="T39" fmla="*/ 0 h 202"/>
                  <a:gd name="T40" fmla="*/ 36 w 137"/>
                  <a:gd name="T41" fmla="*/ 0 h 202"/>
                  <a:gd name="T42" fmla="*/ 38 w 137"/>
                  <a:gd name="T43" fmla="*/ 0 h 202"/>
                  <a:gd name="T44" fmla="*/ 38 w 137"/>
                  <a:gd name="T45" fmla="*/ 3 h 202"/>
                  <a:gd name="T46" fmla="*/ 38 w 137"/>
                  <a:gd name="T47" fmla="*/ 7 h 202"/>
                  <a:gd name="T48" fmla="*/ 37 w 137"/>
                  <a:gd name="T49" fmla="*/ 11 h 202"/>
                  <a:gd name="T50" fmla="*/ 36 w 137"/>
                  <a:gd name="T51" fmla="*/ 15 h 202"/>
                  <a:gd name="T52" fmla="*/ 34 w 137"/>
                  <a:gd name="T53" fmla="*/ 19 h 202"/>
                  <a:gd name="T54" fmla="*/ 32 w 137"/>
                  <a:gd name="T55" fmla="*/ 24 h 202"/>
                  <a:gd name="T56" fmla="*/ 30 w 137"/>
                  <a:gd name="T57" fmla="*/ 28 h 202"/>
                  <a:gd name="T58" fmla="*/ 27 w 137"/>
                  <a:gd name="T59" fmla="*/ 33 h 202"/>
                  <a:gd name="T60" fmla="*/ 24 w 137"/>
                  <a:gd name="T61" fmla="*/ 37 h 202"/>
                  <a:gd name="T62" fmla="*/ 21 w 137"/>
                  <a:gd name="T63" fmla="*/ 41 h 202"/>
                  <a:gd name="T64" fmla="*/ 17 w 137"/>
                  <a:gd name="T65" fmla="*/ 45 h 202"/>
                  <a:gd name="T66" fmla="*/ 14 w 137"/>
                  <a:gd name="T67" fmla="*/ 49 h 202"/>
                  <a:gd name="T68" fmla="*/ 10 w 137"/>
                  <a:gd name="T69" fmla="*/ 52 h 202"/>
                  <a:gd name="T70" fmla="*/ 7 w 137"/>
                  <a:gd name="T71" fmla="*/ 54 h 202"/>
                  <a:gd name="T72" fmla="*/ 4 w 137"/>
                  <a:gd name="T73" fmla="*/ 55 h 202"/>
                  <a:gd name="T74" fmla="*/ 2 w 137"/>
                  <a:gd name="T75" fmla="*/ 56 h 202"/>
                  <a:gd name="T76" fmla="*/ 1 w 137"/>
                  <a:gd name="T77" fmla="*/ 56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7"/>
                  <a:gd name="T118" fmla="*/ 0 h 202"/>
                  <a:gd name="T119" fmla="*/ 137 w 137"/>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7" h="202">
                    <a:moveTo>
                      <a:pt x="2" y="202"/>
                    </a:moveTo>
                    <a:lnTo>
                      <a:pt x="0" y="192"/>
                    </a:lnTo>
                    <a:lnTo>
                      <a:pt x="0" y="183"/>
                    </a:lnTo>
                    <a:lnTo>
                      <a:pt x="9" y="173"/>
                    </a:lnTo>
                    <a:lnTo>
                      <a:pt x="17" y="165"/>
                    </a:lnTo>
                    <a:lnTo>
                      <a:pt x="37" y="146"/>
                    </a:lnTo>
                    <a:lnTo>
                      <a:pt x="57" y="126"/>
                    </a:lnTo>
                    <a:lnTo>
                      <a:pt x="77" y="105"/>
                    </a:lnTo>
                    <a:lnTo>
                      <a:pt x="84" y="95"/>
                    </a:lnTo>
                    <a:lnTo>
                      <a:pt x="93" y="84"/>
                    </a:lnTo>
                    <a:lnTo>
                      <a:pt x="100" y="71"/>
                    </a:lnTo>
                    <a:lnTo>
                      <a:pt x="106" y="59"/>
                    </a:lnTo>
                    <a:lnTo>
                      <a:pt x="110" y="47"/>
                    </a:lnTo>
                    <a:lnTo>
                      <a:pt x="113" y="34"/>
                    </a:lnTo>
                    <a:lnTo>
                      <a:pt x="114" y="21"/>
                    </a:lnTo>
                    <a:lnTo>
                      <a:pt x="113" y="7"/>
                    </a:lnTo>
                    <a:lnTo>
                      <a:pt x="116" y="4"/>
                    </a:lnTo>
                    <a:lnTo>
                      <a:pt x="119" y="3"/>
                    </a:lnTo>
                    <a:lnTo>
                      <a:pt x="121" y="1"/>
                    </a:lnTo>
                    <a:lnTo>
                      <a:pt x="127" y="0"/>
                    </a:lnTo>
                    <a:lnTo>
                      <a:pt x="130" y="0"/>
                    </a:lnTo>
                    <a:lnTo>
                      <a:pt x="136" y="0"/>
                    </a:lnTo>
                    <a:lnTo>
                      <a:pt x="137" y="11"/>
                    </a:lnTo>
                    <a:lnTo>
                      <a:pt x="136" y="24"/>
                    </a:lnTo>
                    <a:lnTo>
                      <a:pt x="133" y="38"/>
                    </a:lnTo>
                    <a:lnTo>
                      <a:pt x="129" y="54"/>
                    </a:lnTo>
                    <a:lnTo>
                      <a:pt x="123" y="69"/>
                    </a:lnTo>
                    <a:lnTo>
                      <a:pt x="116" y="85"/>
                    </a:lnTo>
                    <a:lnTo>
                      <a:pt x="107" y="102"/>
                    </a:lnTo>
                    <a:lnTo>
                      <a:pt x="97" y="119"/>
                    </a:lnTo>
                    <a:lnTo>
                      <a:pt x="86" y="135"/>
                    </a:lnTo>
                    <a:lnTo>
                      <a:pt x="74" y="149"/>
                    </a:lnTo>
                    <a:lnTo>
                      <a:pt x="63" y="163"/>
                    </a:lnTo>
                    <a:lnTo>
                      <a:pt x="50" y="176"/>
                    </a:lnTo>
                    <a:lnTo>
                      <a:pt x="37" y="186"/>
                    </a:lnTo>
                    <a:lnTo>
                      <a:pt x="26" y="193"/>
                    </a:lnTo>
                    <a:lnTo>
                      <a:pt x="13" y="200"/>
                    </a:lnTo>
                    <a:lnTo>
                      <a:pt x="7" y="202"/>
                    </a:lnTo>
                    <a:lnTo>
                      <a:pt x="2" y="2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3" name="Freeform 44"/>
              <p:cNvSpPr>
                <a:spLocks/>
              </p:cNvSpPr>
              <p:nvPr/>
            </p:nvSpPr>
            <p:spPr bwMode="auto">
              <a:xfrm>
                <a:off x="3146" y="2792"/>
                <a:ext cx="53" cy="70"/>
              </a:xfrm>
              <a:custGeom>
                <a:avLst/>
                <a:gdLst>
                  <a:gd name="T0" fmla="*/ 49 w 186"/>
                  <a:gd name="T1" fmla="*/ 70 h 257"/>
                  <a:gd name="T2" fmla="*/ 45 w 186"/>
                  <a:gd name="T3" fmla="*/ 67 h 257"/>
                  <a:gd name="T4" fmla="*/ 40 w 186"/>
                  <a:gd name="T5" fmla="*/ 64 h 257"/>
                  <a:gd name="T6" fmla="*/ 36 w 186"/>
                  <a:gd name="T7" fmla="*/ 61 h 257"/>
                  <a:gd name="T8" fmla="*/ 32 w 186"/>
                  <a:gd name="T9" fmla="*/ 57 h 257"/>
                  <a:gd name="T10" fmla="*/ 28 w 186"/>
                  <a:gd name="T11" fmla="*/ 53 h 257"/>
                  <a:gd name="T12" fmla="*/ 24 w 186"/>
                  <a:gd name="T13" fmla="*/ 49 h 257"/>
                  <a:gd name="T14" fmla="*/ 20 w 186"/>
                  <a:gd name="T15" fmla="*/ 44 h 257"/>
                  <a:gd name="T16" fmla="*/ 16 w 186"/>
                  <a:gd name="T17" fmla="*/ 40 h 257"/>
                  <a:gd name="T18" fmla="*/ 13 w 186"/>
                  <a:gd name="T19" fmla="*/ 35 h 257"/>
                  <a:gd name="T20" fmla="*/ 9 w 186"/>
                  <a:gd name="T21" fmla="*/ 30 h 257"/>
                  <a:gd name="T22" fmla="*/ 7 w 186"/>
                  <a:gd name="T23" fmla="*/ 25 h 257"/>
                  <a:gd name="T24" fmla="*/ 5 w 186"/>
                  <a:gd name="T25" fmla="*/ 20 h 257"/>
                  <a:gd name="T26" fmla="*/ 3 w 186"/>
                  <a:gd name="T27" fmla="*/ 16 h 257"/>
                  <a:gd name="T28" fmla="*/ 1 w 186"/>
                  <a:gd name="T29" fmla="*/ 10 h 257"/>
                  <a:gd name="T30" fmla="*/ 1 w 186"/>
                  <a:gd name="T31" fmla="*/ 6 h 257"/>
                  <a:gd name="T32" fmla="*/ 0 w 186"/>
                  <a:gd name="T33" fmla="*/ 1 h 257"/>
                  <a:gd name="T34" fmla="*/ 1 w 186"/>
                  <a:gd name="T35" fmla="*/ 0 h 257"/>
                  <a:gd name="T36" fmla="*/ 2 w 186"/>
                  <a:gd name="T37" fmla="*/ 0 h 257"/>
                  <a:gd name="T38" fmla="*/ 3 w 186"/>
                  <a:gd name="T39" fmla="*/ 1 h 257"/>
                  <a:gd name="T40" fmla="*/ 5 w 186"/>
                  <a:gd name="T41" fmla="*/ 3 h 257"/>
                  <a:gd name="T42" fmla="*/ 7 w 186"/>
                  <a:gd name="T43" fmla="*/ 6 h 257"/>
                  <a:gd name="T44" fmla="*/ 8 w 186"/>
                  <a:gd name="T45" fmla="*/ 8 h 257"/>
                  <a:gd name="T46" fmla="*/ 10 w 186"/>
                  <a:gd name="T47" fmla="*/ 11 h 257"/>
                  <a:gd name="T48" fmla="*/ 11 w 186"/>
                  <a:gd name="T49" fmla="*/ 15 h 257"/>
                  <a:gd name="T50" fmla="*/ 15 w 186"/>
                  <a:gd name="T51" fmla="*/ 22 h 257"/>
                  <a:gd name="T52" fmla="*/ 22 w 186"/>
                  <a:gd name="T53" fmla="*/ 36 h 257"/>
                  <a:gd name="T54" fmla="*/ 25 w 186"/>
                  <a:gd name="T55" fmla="*/ 42 h 257"/>
                  <a:gd name="T56" fmla="*/ 27 w 186"/>
                  <a:gd name="T57" fmla="*/ 46 h 257"/>
                  <a:gd name="T58" fmla="*/ 28 w 186"/>
                  <a:gd name="T59" fmla="*/ 48 h 257"/>
                  <a:gd name="T60" fmla="*/ 29 w 186"/>
                  <a:gd name="T61" fmla="*/ 49 h 257"/>
                  <a:gd name="T62" fmla="*/ 30 w 186"/>
                  <a:gd name="T63" fmla="*/ 50 h 257"/>
                  <a:gd name="T64" fmla="*/ 32 w 186"/>
                  <a:gd name="T65" fmla="*/ 51 h 257"/>
                  <a:gd name="T66" fmla="*/ 33 w 186"/>
                  <a:gd name="T67" fmla="*/ 52 h 257"/>
                  <a:gd name="T68" fmla="*/ 37 w 186"/>
                  <a:gd name="T69" fmla="*/ 55 h 257"/>
                  <a:gd name="T70" fmla="*/ 41 w 186"/>
                  <a:gd name="T71" fmla="*/ 58 h 257"/>
                  <a:gd name="T72" fmla="*/ 45 w 186"/>
                  <a:gd name="T73" fmla="*/ 61 h 257"/>
                  <a:gd name="T74" fmla="*/ 49 w 186"/>
                  <a:gd name="T75" fmla="*/ 63 h 257"/>
                  <a:gd name="T76" fmla="*/ 50 w 186"/>
                  <a:gd name="T77" fmla="*/ 65 h 257"/>
                  <a:gd name="T78" fmla="*/ 51 w 186"/>
                  <a:gd name="T79" fmla="*/ 66 h 257"/>
                  <a:gd name="T80" fmla="*/ 52 w 186"/>
                  <a:gd name="T81" fmla="*/ 66 h 257"/>
                  <a:gd name="T82" fmla="*/ 53 w 186"/>
                  <a:gd name="T83" fmla="*/ 67 h 257"/>
                  <a:gd name="T84" fmla="*/ 52 w 186"/>
                  <a:gd name="T85" fmla="*/ 68 h 257"/>
                  <a:gd name="T86" fmla="*/ 51 w 186"/>
                  <a:gd name="T87" fmla="*/ 69 h 257"/>
                  <a:gd name="T88" fmla="*/ 50 w 186"/>
                  <a:gd name="T89" fmla="*/ 70 h 257"/>
                  <a:gd name="T90" fmla="*/ 49 w 186"/>
                  <a:gd name="T91" fmla="*/ 70 h 2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6"/>
                  <a:gd name="T139" fmla="*/ 0 h 257"/>
                  <a:gd name="T140" fmla="*/ 186 w 186"/>
                  <a:gd name="T141" fmla="*/ 257 h 25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6" h="257">
                    <a:moveTo>
                      <a:pt x="173" y="257"/>
                    </a:moveTo>
                    <a:lnTo>
                      <a:pt x="157" y="247"/>
                    </a:lnTo>
                    <a:lnTo>
                      <a:pt x="141" y="236"/>
                    </a:lnTo>
                    <a:lnTo>
                      <a:pt x="126" y="223"/>
                    </a:lnTo>
                    <a:lnTo>
                      <a:pt x="111" y="209"/>
                    </a:lnTo>
                    <a:lnTo>
                      <a:pt x="97" y="195"/>
                    </a:lnTo>
                    <a:lnTo>
                      <a:pt x="83" y="179"/>
                    </a:lnTo>
                    <a:lnTo>
                      <a:pt x="69" y="162"/>
                    </a:lnTo>
                    <a:lnTo>
                      <a:pt x="56" y="146"/>
                    </a:lnTo>
                    <a:lnTo>
                      <a:pt x="45" y="128"/>
                    </a:lnTo>
                    <a:lnTo>
                      <a:pt x="33" y="111"/>
                    </a:lnTo>
                    <a:lnTo>
                      <a:pt x="23" y="92"/>
                    </a:lnTo>
                    <a:lnTo>
                      <a:pt x="16" y="75"/>
                    </a:lnTo>
                    <a:lnTo>
                      <a:pt x="9" y="57"/>
                    </a:lnTo>
                    <a:lnTo>
                      <a:pt x="5" y="38"/>
                    </a:lnTo>
                    <a:lnTo>
                      <a:pt x="2" y="21"/>
                    </a:lnTo>
                    <a:lnTo>
                      <a:pt x="0" y="4"/>
                    </a:lnTo>
                    <a:lnTo>
                      <a:pt x="3" y="1"/>
                    </a:lnTo>
                    <a:lnTo>
                      <a:pt x="7" y="0"/>
                    </a:lnTo>
                    <a:lnTo>
                      <a:pt x="12" y="4"/>
                    </a:lnTo>
                    <a:lnTo>
                      <a:pt x="17" y="12"/>
                    </a:lnTo>
                    <a:lnTo>
                      <a:pt x="23" y="21"/>
                    </a:lnTo>
                    <a:lnTo>
                      <a:pt x="29" y="31"/>
                    </a:lnTo>
                    <a:lnTo>
                      <a:pt x="35" y="42"/>
                    </a:lnTo>
                    <a:lnTo>
                      <a:pt x="39" y="54"/>
                    </a:lnTo>
                    <a:lnTo>
                      <a:pt x="52" y="79"/>
                    </a:lnTo>
                    <a:lnTo>
                      <a:pt x="76" y="132"/>
                    </a:lnTo>
                    <a:lnTo>
                      <a:pt x="89" y="156"/>
                    </a:lnTo>
                    <a:lnTo>
                      <a:pt x="94" y="168"/>
                    </a:lnTo>
                    <a:lnTo>
                      <a:pt x="100" y="178"/>
                    </a:lnTo>
                    <a:lnTo>
                      <a:pt x="103" y="180"/>
                    </a:lnTo>
                    <a:lnTo>
                      <a:pt x="107" y="183"/>
                    </a:lnTo>
                    <a:lnTo>
                      <a:pt x="111" y="188"/>
                    </a:lnTo>
                    <a:lnTo>
                      <a:pt x="117" y="192"/>
                    </a:lnTo>
                    <a:lnTo>
                      <a:pt x="131" y="202"/>
                    </a:lnTo>
                    <a:lnTo>
                      <a:pt x="144" y="212"/>
                    </a:lnTo>
                    <a:lnTo>
                      <a:pt x="158" y="223"/>
                    </a:lnTo>
                    <a:lnTo>
                      <a:pt x="171" y="233"/>
                    </a:lnTo>
                    <a:lnTo>
                      <a:pt x="176" y="237"/>
                    </a:lnTo>
                    <a:lnTo>
                      <a:pt x="180" y="242"/>
                    </a:lnTo>
                    <a:lnTo>
                      <a:pt x="183" y="244"/>
                    </a:lnTo>
                    <a:lnTo>
                      <a:pt x="186" y="246"/>
                    </a:lnTo>
                    <a:lnTo>
                      <a:pt x="183" y="250"/>
                    </a:lnTo>
                    <a:lnTo>
                      <a:pt x="180" y="254"/>
                    </a:lnTo>
                    <a:lnTo>
                      <a:pt x="176" y="257"/>
                    </a:lnTo>
                    <a:lnTo>
                      <a:pt x="173" y="2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4" name="Freeform 45"/>
              <p:cNvSpPr>
                <a:spLocks/>
              </p:cNvSpPr>
              <p:nvPr/>
            </p:nvSpPr>
            <p:spPr bwMode="auto">
              <a:xfrm>
                <a:off x="3156" y="2791"/>
                <a:ext cx="50" cy="62"/>
              </a:xfrm>
              <a:custGeom>
                <a:avLst/>
                <a:gdLst>
                  <a:gd name="T0" fmla="*/ 46 w 173"/>
                  <a:gd name="T1" fmla="*/ 62 h 230"/>
                  <a:gd name="T2" fmla="*/ 42 w 173"/>
                  <a:gd name="T3" fmla="*/ 59 h 230"/>
                  <a:gd name="T4" fmla="*/ 38 w 173"/>
                  <a:gd name="T5" fmla="*/ 56 h 230"/>
                  <a:gd name="T6" fmla="*/ 35 w 173"/>
                  <a:gd name="T7" fmla="*/ 53 h 230"/>
                  <a:gd name="T8" fmla="*/ 31 w 173"/>
                  <a:gd name="T9" fmla="*/ 49 h 230"/>
                  <a:gd name="T10" fmla="*/ 24 w 173"/>
                  <a:gd name="T11" fmla="*/ 42 h 230"/>
                  <a:gd name="T12" fmla="*/ 17 w 173"/>
                  <a:gd name="T13" fmla="*/ 33 h 230"/>
                  <a:gd name="T14" fmla="*/ 14 w 173"/>
                  <a:gd name="T15" fmla="*/ 29 h 230"/>
                  <a:gd name="T16" fmla="*/ 11 w 173"/>
                  <a:gd name="T17" fmla="*/ 25 h 230"/>
                  <a:gd name="T18" fmla="*/ 8 w 173"/>
                  <a:gd name="T19" fmla="*/ 21 h 230"/>
                  <a:gd name="T20" fmla="*/ 5 w 173"/>
                  <a:gd name="T21" fmla="*/ 17 h 230"/>
                  <a:gd name="T22" fmla="*/ 3 w 173"/>
                  <a:gd name="T23" fmla="*/ 12 h 230"/>
                  <a:gd name="T24" fmla="*/ 1 w 173"/>
                  <a:gd name="T25" fmla="*/ 9 h 230"/>
                  <a:gd name="T26" fmla="*/ 0 w 173"/>
                  <a:gd name="T27" fmla="*/ 5 h 230"/>
                  <a:gd name="T28" fmla="*/ 0 w 173"/>
                  <a:gd name="T29" fmla="*/ 1 h 230"/>
                  <a:gd name="T30" fmla="*/ 0 w 173"/>
                  <a:gd name="T31" fmla="*/ 1 h 230"/>
                  <a:gd name="T32" fmla="*/ 1 w 173"/>
                  <a:gd name="T33" fmla="*/ 0 h 230"/>
                  <a:gd name="T34" fmla="*/ 6 w 173"/>
                  <a:gd name="T35" fmla="*/ 7 h 230"/>
                  <a:gd name="T36" fmla="*/ 12 w 173"/>
                  <a:gd name="T37" fmla="*/ 13 h 230"/>
                  <a:gd name="T38" fmla="*/ 17 w 173"/>
                  <a:gd name="T39" fmla="*/ 20 h 230"/>
                  <a:gd name="T40" fmla="*/ 23 w 173"/>
                  <a:gd name="T41" fmla="*/ 28 h 230"/>
                  <a:gd name="T42" fmla="*/ 28 w 173"/>
                  <a:gd name="T43" fmla="*/ 35 h 230"/>
                  <a:gd name="T44" fmla="*/ 34 w 173"/>
                  <a:gd name="T45" fmla="*/ 43 h 230"/>
                  <a:gd name="T46" fmla="*/ 40 w 173"/>
                  <a:gd name="T47" fmla="*/ 50 h 230"/>
                  <a:gd name="T48" fmla="*/ 46 w 173"/>
                  <a:gd name="T49" fmla="*/ 57 h 230"/>
                  <a:gd name="T50" fmla="*/ 47 w 173"/>
                  <a:gd name="T51" fmla="*/ 58 h 230"/>
                  <a:gd name="T52" fmla="*/ 48 w 173"/>
                  <a:gd name="T53" fmla="*/ 58 h 230"/>
                  <a:gd name="T54" fmla="*/ 49 w 173"/>
                  <a:gd name="T55" fmla="*/ 58 h 230"/>
                  <a:gd name="T56" fmla="*/ 50 w 173"/>
                  <a:gd name="T57" fmla="*/ 59 h 230"/>
                  <a:gd name="T58" fmla="*/ 50 w 173"/>
                  <a:gd name="T59" fmla="*/ 60 h 230"/>
                  <a:gd name="T60" fmla="*/ 49 w 173"/>
                  <a:gd name="T61" fmla="*/ 61 h 230"/>
                  <a:gd name="T62" fmla="*/ 48 w 173"/>
                  <a:gd name="T63" fmla="*/ 61 h 230"/>
                  <a:gd name="T64" fmla="*/ 47 w 173"/>
                  <a:gd name="T65" fmla="*/ 62 h 230"/>
                  <a:gd name="T66" fmla="*/ 46 w 173"/>
                  <a:gd name="T67" fmla="*/ 62 h 2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3"/>
                  <a:gd name="T103" fmla="*/ 0 h 230"/>
                  <a:gd name="T104" fmla="*/ 173 w 173"/>
                  <a:gd name="T105" fmla="*/ 230 h 23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3" h="230">
                    <a:moveTo>
                      <a:pt x="158" y="230"/>
                    </a:moveTo>
                    <a:lnTo>
                      <a:pt x="146" y="220"/>
                    </a:lnTo>
                    <a:lnTo>
                      <a:pt x="133" y="208"/>
                    </a:lnTo>
                    <a:lnTo>
                      <a:pt x="121" y="197"/>
                    </a:lnTo>
                    <a:lnTo>
                      <a:pt x="108" y="183"/>
                    </a:lnTo>
                    <a:lnTo>
                      <a:pt x="82" y="154"/>
                    </a:lnTo>
                    <a:lnTo>
                      <a:pt x="58" y="124"/>
                    </a:lnTo>
                    <a:lnTo>
                      <a:pt x="47" y="109"/>
                    </a:lnTo>
                    <a:lnTo>
                      <a:pt x="37" y="93"/>
                    </a:lnTo>
                    <a:lnTo>
                      <a:pt x="27" y="77"/>
                    </a:lnTo>
                    <a:lnTo>
                      <a:pt x="18" y="62"/>
                    </a:lnTo>
                    <a:lnTo>
                      <a:pt x="11" y="46"/>
                    </a:lnTo>
                    <a:lnTo>
                      <a:pt x="5" y="32"/>
                    </a:lnTo>
                    <a:lnTo>
                      <a:pt x="1" y="17"/>
                    </a:lnTo>
                    <a:lnTo>
                      <a:pt x="0" y="5"/>
                    </a:lnTo>
                    <a:lnTo>
                      <a:pt x="1" y="2"/>
                    </a:lnTo>
                    <a:lnTo>
                      <a:pt x="2" y="0"/>
                    </a:lnTo>
                    <a:lnTo>
                      <a:pt x="22" y="25"/>
                    </a:lnTo>
                    <a:lnTo>
                      <a:pt x="41" y="49"/>
                    </a:lnTo>
                    <a:lnTo>
                      <a:pt x="59" y="76"/>
                    </a:lnTo>
                    <a:lnTo>
                      <a:pt x="78" y="103"/>
                    </a:lnTo>
                    <a:lnTo>
                      <a:pt x="96" y="131"/>
                    </a:lnTo>
                    <a:lnTo>
                      <a:pt x="116" y="158"/>
                    </a:lnTo>
                    <a:lnTo>
                      <a:pt x="138" y="185"/>
                    </a:lnTo>
                    <a:lnTo>
                      <a:pt x="160" y="212"/>
                    </a:lnTo>
                    <a:lnTo>
                      <a:pt x="163" y="214"/>
                    </a:lnTo>
                    <a:lnTo>
                      <a:pt x="166" y="214"/>
                    </a:lnTo>
                    <a:lnTo>
                      <a:pt x="170" y="217"/>
                    </a:lnTo>
                    <a:lnTo>
                      <a:pt x="172" y="218"/>
                    </a:lnTo>
                    <a:lnTo>
                      <a:pt x="173" y="221"/>
                    </a:lnTo>
                    <a:lnTo>
                      <a:pt x="169" y="225"/>
                    </a:lnTo>
                    <a:lnTo>
                      <a:pt x="166" y="228"/>
                    </a:lnTo>
                    <a:lnTo>
                      <a:pt x="162" y="230"/>
                    </a:lnTo>
                    <a:lnTo>
                      <a:pt x="158" y="2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5" name="Freeform 46"/>
              <p:cNvSpPr>
                <a:spLocks/>
              </p:cNvSpPr>
              <p:nvPr/>
            </p:nvSpPr>
            <p:spPr bwMode="auto">
              <a:xfrm>
                <a:off x="3239" y="2742"/>
                <a:ext cx="66" cy="102"/>
              </a:xfrm>
              <a:custGeom>
                <a:avLst/>
                <a:gdLst>
                  <a:gd name="T0" fmla="*/ 8 w 236"/>
                  <a:gd name="T1" fmla="*/ 100 h 376"/>
                  <a:gd name="T2" fmla="*/ 4 w 236"/>
                  <a:gd name="T3" fmla="*/ 97 h 376"/>
                  <a:gd name="T4" fmla="*/ 2 w 236"/>
                  <a:gd name="T5" fmla="*/ 94 h 376"/>
                  <a:gd name="T6" fmla="*/ 0 w 236"/>
                  <a:gd name="T7" fmla="*/ 89 h 376"/>
                  <a:gd name="T8" fmla="*/ 0 w 236"/>
                  <a:gd name="T9" fmla="*/ 84 h 376"/>
                  <a:gd name="T10" fmla="*/ 0 w 236"/>
                  <a:gd name="T11" fmla="*/ 77 h 376"/>
                  <a:gd name="T12" fmla="*/ 2 w 236"/>
                  <a:gd name="T13" fmla="*/ 65 h 376"/>
                  <a:gd name="T14" fmla="*/ 6 w 236"/>
                  <a:gd name="T15" fmla="*/ 54 h 376"/>
                  <a:gd name="T16" fmla="*/ 10 w 236"/>
                  <a:gd name="T17" fmla="*/ 43 h 376"/>
                  <a:gd name="T18" fmla="*/ 14 w 236"/>
                  <a:gd name="T19" fmla="*/ 34 h 376"/>
                  <a:gd name="T20" fmla="*/ 16 w 236"/>
                  <a:gd name="T21" fmla="*/ 30 h 376"/>
                  <a:gd name="T22" fmla="*/ 17 w 236"/>
                  <a:gd name="T23" fmla="*/ 27 h 376"/>
                  <a:gd name="T24" fmla="*/ 23 w 236"/>
                  <a:gd name="T25" fmla="*/ 0 h 376"/>
                  <a:gd name="T26" fmla="*/ 25 w 236"/>
                  <a:gd name="T27" fmla="*/ 0 h 376"/>
                  <a:gd name="T28" fmla="*/ 27 w 236"/>
                  <a:gd name="T29" fmla="*/ 2 h 376"/>
                  <a:gd name="T30" fmla="*/ 31 w 236"/>
                  <a:gd name="T31" fmla="*/ 4 h 376"/>
                  <a:gd name="T32" fmla="*/ 39 w 236"/>
                  <a:gd name="T33" fmla="*/ 8 h 376"/>
                  <a:gd name="T34" fmla="*/ 49 w 236"/>
                  <a:gd name="T35" fmla="*/ 11 h 376"/>
                  <a:gd name="T36" fmla="*/ 54 w 236"/>
                  <a:gd name="T37" fmla="*/ 12 h 376"/>
                  <a:gd name="T38" fmla="*/ 58 w 236"/>
                  <a:gd name="T39" fmla="*/ 11 h 376"/>
                  <a:gd name="T40" fmla="*/ 62 w 236"/>
                  <a:gd name="T41" fmla="*/ 9 h 376"/>
                  <a:gd name="T42" fmla="*/ 66 w 236"/>
                  <a:gd name="T43" fmla="*/ 8 h 376"/>
                  <a:gd name="T44" fmla="*/ 65 w 236"/>
                  <a:gd name="T45" fmla="*/ 12 h 376"/>
                  <a:gd name="T46" fmla="*/ 63 w 236"/>
                  <a:gd name="T47" fmla="*/ 16 h 376"/>
                  <a:gd name="T48" fmla="*/ 62 w 236"/>
                  <a:gd name="T49" fmla="*/ 22 h 376"/>
                  <a:gd name="T50" fmla="*/ 59 w 236"/>
                  <a:gd name="T51" fmla="*/ 28 h 376"/>
                  <a:gd name="T52" fmla="*/ 52 w 236"/>
                  <a:gd name="T53" fmla="*/ 44 h 376"/>
                  <a:gd name="T54" fmla="*/ 43 w 236"/>
                  <a:gd name="T55" fmla="*/ 60 h 376"/>
                  <a:gd name="T56" fmla="*/ 34 w 236"/>
                  <a:gd name="T57" fmla="*/ 76 h 376"/>
                  <a:gd name="T58" fmla="*/ 27 w 236"/>
                  <a:gd name="T59" fmla="*/ 86 h 376"/>
                  <a:gd name="T60" fmla="*/ 21 w 236"/>
                  <a:gd name="T61" fmla="*/ 95 h 376"/>
                  <a:gd name="T62" fmla="*/ 17 w 236"/>
                  <a:gd name="T63" fmla="*/ 98 h 376"/>
                  <a:gd name="T64" fmla="*/ 13 w 236"/>
                  <a:gd name="T65" fmla="*/ 101 h 376"/>
                  <a:gd name="T66" fmla="*/ 10 w 236"/>
                  <a:gd name="T67" fmla="*/ 102 h 3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6"/>
                  <a:gd name="T103" fmla="*/ 0 h 376"/>
                  <a:gd name="T104" fmla="*/ 236 w 236"/>
                  <a:gd name="T105" fmla="*/ 376 h 3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6" h="376">
                    <a:moveTo>
                      <a:pt x="37" y="376"/>
                    </a:moveTo>
                    <a:lnTo>
                      <a:pt x="28" y="370"/>
                    </a:lnTo>
                    <a:lnTo>
                      <a:pt x="21" y="364"/>
                    </a:lnTo>
                    <a:lnTo>
                      <a:pt x="15" y="359"/>
                    </a:lnTo>
                    <a:lnTo>
                      <a:pt x="11" y="352"/>
                    </a:lnTo>
                    <a:lnTo>
                      <a:pt x="7" y="345"/>
                    </a:lnTo>
                    <a:lnTo>
                      <a:pt x="4" y="336"/>
                    </a:lnTo>
                    <a:lnTo>
                      <a:pt x="1" y="329"/>
                    </a:lnTo>
                    <a:lnTo>
                      <a:pt x="0" y="319"/>
                    </a:lnTo>
                    <a:lnTo>
                      <a:pt x="0" y="310"/>
                    </a:lnTo>
                    <a:lnTo>
                      <a:pt x="0" y="302"/>
                    </a:lnTo>
                    <a:lnTo>
                      <a:pt x="0" y="282"/>
                    </a:lnTo>
                    <a:lnTo>
                      <a:pt x="4" y="262"/>
                    </a:lnTo>
                    <a:lnTo>
                      <a:pt x="8" y="241"/>
                    </a:lnTo>
                    <a:lnTo>
                      <a:pt x="15" y="219"/>
                    </a:lnTo>
                    <a:lnTo>
                      <a:pt x="21" y="199"/>
                    </a:lnTo>
                    <a:lnTo>
                      <a:pt x="29" y="179"/>
                    </a:lnTo>
                    <a:lnTo>
                      <a:pt x="37" y="159"/>
                    </a:lnTo>
                    <a:lnTo>
                      <a:pt x="44" y="142"/>
                    </a:lnTo>
                    <a:lnTo>
                      <a:pt x="51" y="127"/>
                    </a:lnTo>
                    <a:lnTo>
                      <a:pt x="54" y="120"/>
                    </a:lnTo>
                    <a:lnTo>
                      <a:pt x="57" y="112"/>
                    </a:lnTo>
                    <a:lnTo>
                      <a:pt x="58" y="105"/>
                    </a:lnTo>
                    <a:lnTo>
                      <a:pt x="61" y="100"/>
                    </a:lnTo>
                    <a:lnTo>
                      <a:pt x="69" y="50"/>
                    </a:lnTo>
                    <a:lnTo>
                      <a:pt x="81" y="0"/>
                    </a:lnTo>
                    <a:lnTo>
                      <a:pt x="84" y="0"/>
                    </a:lnTo>
                    <a:lnTo>
                      <a:pt x="88" y="1"/>
                    </a:lnTo>
                    <a:lnTo>
                      <a:pt x="94" y="3"/>
                    </a:lnTo>
                    <a:lnTo>
                      <a:pt x="98" y="7"/>
                    </a:lnTo>
                    <a:lnTo>
                      <a:pt x="105" y="10"/>
                    </a:lnTo>
                    <a:lnTo>
                      <a:pt x="111" y="13"/>
                    </a:lnTo>
                    <a:lnTo>
                      <a:pt x="125" y="21"/>
                    </a:lnTo>
                    <a:lnTo>
                      <a:pt x="141" y="29"/>
                    </a:lnTo>
                    <a:lnTo>
                      <a:pt x="158" y="36"/>
                    </a:lnTo>
                    <a:lnTo>
                      <a:pt x="176" y="41"/>
                    </a:lnTo>
                    <a:lnTo>
                      <a:pt x="185" y="44"/>
                    </a:lnTo>
                    <a:lnTo>
                      <a:pt x="193" y="44"/>
                    </a:lnTo>
                    <a:lnTo>
                      <a:pt x="200" y="43"/>
                    </a:lnTo>
                    <a:lnTo>
                      <a:pt x="207" y="40"/>
                    </a:lnTo>
                    <a:lnTo>
                      <a:pt x="219" y="36"/>
                    </a:lnTo>
                    <a:lnTo>
                      <a:pt x="223" y="34"/>
                    </a:lnTo>
                    <a:lnTo>
                      <a:pt x="227" y="33"/>
                    </a:lnTo>
                    <a:lnTo>
                      <a:pt x="236" y="30"/>
                    </a:lnTo>
                    <a:lnTo>
                      <a:pt x="235" y="36"/>
                    </a:lnTo>
                    <a:lnTo>
                      <a:pt x="233" y="43"/>
                    </a:lnTo>
                    <a:lnTo>
                      <a:pt x="230" y="50"/>
                    </a:lnTo>
                    <a:lnTo>
                      <a:pt x="227" y="58"/>
                    </a:lnTo>
                    <a:lnTo>
                      <a:pt x="225" y="70"/>
                    </a:lnTo>
                    <a:lnTo>
                      <a:pt x="220" y="80"/>
                    </a:lnTo>
                    <a:lnTo>
                      <a:pt x="215" y="93"/>
                    </a:lnTo>
                    <a:lnTo>
                      <a:pt x="210" y="104"/>
                    </a:lnTo>
                    <a:lnTo>
                      <a:pt x="199" y="132"/>
                    </a:lnTo>
                    <a:lnTo>
                      <a:pt x="185" y="161"/>
                    </a:lnTo>
                    <a:lnTo>
                      <a:pt x="170" y="191"/>
                    </a:lnTo>
                    <a:lnTo>
                      <a:pt x="155" y="221"/>
                    </a:lnTo>
                    <a:lnTo>
                      <a:pt x="139" y="251"/>
                    </a:lnTo>
                    <a:lnTo>
                      <a:pt x="122" y="279"/>
                    </a:lnTo>
                    <a:lnTo>
                      <a:pt x="106" y="305"/>
                    </a:lnTo>
                    <a:lnTo>
                      <a:pt x="98" y="317"/>
                    </a:lnTo>
                    <a:lnTo>
                      <a:pt x="82" y="339"/>
                    </a:lnTo>
                    <a:lnTo>
                      <a:pt x="75" y="349"/>
                    </a:lnTo>
                    <a:lnTo>
                      <a:pt x="68" y="356"/>
                    </a:lnTo>
                    <a:lnTo>
                      <a:pt x="61" y="363"/>
                    </a:lnTo>
                    <a:lnTo>
                      <a:pt x="54" y="369"/>
                    </a:lnTo>
                    <a:lnTo>
                      <a:pt x="48" y="372"/>
                    </a:lnTo>
                    <a:lnTo>
                      <a:pt x="42" y="374"/>
                    </a:lnTo>
                    <a:lnTo>
                      <a:pt x="37" y="376"/>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6" name="Freeform 47"/>
              <p:cNvSpPr>
                <a:spLocks/>
              </p:cNvSpPr>
              <p:nvPr/>
            </p:nvSpPr>
            <p:spPr bwMode="auto">
              <a:xfrm>
                <a:off x="2576" y="2699"/>
                <a:ext cx="54" cy="107"/>
              </a:xfrm>
              <a:custGeom>
                <a:avLst/>
                <a:gdLst>
                  <a:gd name="T0" fmla="*/ 36 w 192"/>
                  <a:gd name="T1" fmla="*/ 107 h 391"/>
                  <a:gd name="T2" fmla="*/ 32 w 192"/>
                  <a:gd name="T3" fmla="*/ 105 h 391"/>
                  <a:gd name="T4" fmla="*/ 30 w 192"/>
                  <a:gd name="T5" fmla="*/ 103 h 391"/>
                  <a:gd name="T6" fmla="*/ 27 w 192"/>
                  <a:gd name="T7" fmla="*/ 100 h 391"/>
                  <a:gd name="T8" fmla="*/ 24 w 192"/>
                  <a:gd name="T9" fmla="*/ 98 h 391"/>
                  <a:gd name="T10" fmla="*/ 23 w 192"/>
                  <a:gd name="T11" fmla="*/ 96 h 391"/>
                  <a:gd name="T12" fmla="*/ 20 w 192"/>
                  <a:gd name="T13" fmla="*/ 93 h 391"/>
                  <a:gd name="T14" fmla="*/ 18 w 192"/>
                  <a:gd name="T15" fmla="*/ 89 h 391"/>
                  <a:gd name="T16" fmla="*/ 16 w 192"/>
                  <a:gd name="T17" fmla="*/ 86 h 391"/>
                  <a:gd name="T18" fmla="*/ 14 w 192"/>
                  <a:gd name="T19" fmla="*/ 79 h 391"/>
                  <a:gd name="T20" fmla="*/ 11 w 192"/>
                  <a:gd name="T21" fmla="*/ 73 h 391"/>
                  <a:gd name="T22" fmla="*/ 9 w 192"/>
                  <a:gd name="T23" fmla="*/ 65 h 391"/>
                  <a:gd name="T24" fmla="*/ 7 w 192"/>
                  <a:gd name="T25" fmla="*/ 57 h 391"/>
                  <a:gd name="T26" fmla="*/ 6 w 192"/>
                  <a:gd name="T27" fmla="*/ 50 h 391"/>
                  <a:gd name="T28" fmla="*/ 5 w 192"/>
                  <a:gd name="T29" fmla="*/ 42 h 391"/>
                  <a:gd name="T30" fmla="*/ 4 w 192"/>
                  <a:gd name="T31" fmla="*/ 34 h 391"/>
                  <a:gd name="T32" fmla="*/ 4 w 192"/>
                  <a:gd name="T33" fmla="*/ 27 h 391"/>
                  <a:gd name="T34" fmla="*/ 3 w 192"/>
                  <a:gd name="T35" fmla="*/ 19 h 391"/>
                  <a:gd name="T36" fmla="*/ 2 w 192"/>
                  <a:gd name="T37" fmla="*/ 12 h 391"/>
                  <a:gd name="T38" fmla="*/ 1 w 192"/>
                  <a:gd name="T39" fmla="*/ 6 h 391"/>
                  <a:gd name="T40" fmla="*/ 0 w 192"/>
                  <a:gd name="T41" fmla="*/ 0 h 391"/>
                  <a:gd name="T42" fmla="*/ 10 w 192"/>
                  <a:gd name="T43" fmla="*/ 1 h 391"/>
                  <a:gd name="T44" fmla="*/ 21 w 192"/>
                  <a:gd name="T45" fmla="*/ 2 h 391"/>
                  <a:gd name="T46" fmla="*/ 31 w 192"/>
                  <a:gd name="T47" fmla="*/ 3 h 391"/>
                  <a:gd name="T48" fmla="*/ 42 w 192"/>
                  <a:gd name="T49" fmla="*/ 4 h 391"/>
                  <a:gd name="T50" fmla="*/ 42 w 192"/>
                  <a:gd name="T51" fmla="*/ 4 h 391"/>
                  <a:gd name="T52" fmla="*/ 43 w 192"/>
                  <a:gd name="T53" fmla="*/ 5 h 391"/>
                  <a:gd name="T54" fmla="*/ 43 w 192"/>
                  <a:gd name="T55" fmla="*/ 8 h 391"/>
                  <a:gd name="T56" fmla="*/ 42 w 192"/>
                  <a:gd name="T57" fmla="*/ 12 h 391"/>
                  <a:gd name="T58" fmla="*/ 42 w 192"/>
                  <a:gd name="T59" fmla="*/ 16 h 391"/>
                  <a:gd name="T60" fmla="*/ 42 w 192"/>
                  <a:gd name="T61" fmla="*/ 20 h 391"/>
                  <a:gd name="T62" fmla="*/ 42 w 192"/>
                  <a:gd name="T63" fmla="*/ 24 h 391"/>
                  <a:gd name="T64" fmla="*/ 41 w 192"/>
                  <a:gd name="T65" fmla="*/ 28 h 391"/>
                  <a:gd name="T66" fmla="*/ 41 w 192"/>
                  <a:gd name="T67" fmla="*/ 30 h 391"/>
                  <a:gd name="T68" fmla="*/ 41 w 192"/>
                  <a:gd name="T69" fmla="*/ 31 h 391"/>
                  <a:gd name="T70" fmla="*/ 41 w 192"/>
                  <a:gd name="T71" fmla="*/ 33 h 391"/>
                  <a:gd name="T72" fmla="*/ 42 w 192"/>
                  <a:gd name="T73" fmla="*/ 35 h 391"/>
                  <a:gd name="T74" fmla="*/ 42 w 192"/>
                  <a:gd name="T75" fmla="*/ 37 h 391"/>
                  <a:gd name="T76" fmla="*/ 43 w 192"/>
                  <a:gd name="T77" fmla="*/ 39 h 391"/>
                  <a:gd name="T78" fmla="*/ 45 w 192"/>
                  <a:gd name="T79" fmla="*/ 44 h 391"/>
                  <a:gd name="T80" fmla="*/ 46 w 192"/>
                  <a:gd name="T81" fmla="*/ 50 h 391"/>
                  <a:gd name="T82" fmla="*/ 48 w 192"/>
                  <a:gd name="T83" fmla="*/ 56 h 391"/>
                  <a:gd name="T84" fmla="*/ 50 w 192"/>
                  <a:gd name="T85" fmla="*/ 62 h 391"/>
                  <a:gd name="T86" fmla="*/ 52 w 192"/>
                  <a:gd name="T87" fmla="*/ 68 h 391"/>
                  <a:gd name="T88" fmla="*/ 53 w 192"/>
                  <a:gd name="T89" fmla="*/ 74 h 391"/>
                  <a:gd name="T90" fmla="*/ 54 w 192"/>
                  <a:gd name="T91" fmla="*/ 80 h 391"/>
                  <a:gd name="T92" fmla="*/ 54 w 192"/>
                  <a:gd name="T93" fmla="*/ 86 h 391"/>
                  <a:gd name="T94" fmla="*/ 54 w 192"/>
                  <a:gd name="T95" fmla="*/ 89 h 391"/>
                  <a:gd name="T96" fmla="*/ 54 w 192"/>
                  <a:gd name="T97" fmla="*/ 91 h 391"/>
                  <a:gd name="T98" fmla="*/ 53 w 192"/>
                  <a:gd name="T99" fmla="*/ 94 h 391"/>
                  <a:gd name="T100" fmla="*/ 52 w 192"/>
                  <a:gd name="T101" fmla="*/ 96 h 391"/>
                  <a:gd name="T102" fmla="*/ 51 w 192"/>
                  <a:gd name="T103" fmla="*/ 98 h 391"/>
                  <a:gd name="T104" fmla="*/ 50 w 192"/>
                  <a:gd name="T105" fmla="*/ 100 h 391"/>
                  <a:gd name="T106" fmla="*/ 48 w 192"/>
                  <a:gd name="T107" fmla="*/ 102 h 391"/>
                  <a:gd name="T108" fmla="*/ 46 w 192"/>
                  <a:gd name="T109" fmla="*/ 104 h 391"/>
                  <a:gd name="T110" fmla="*/ 44 w 192"/>
                  <a:gd name="T111" fmla="*/ 105 h 391"/>
                  <a:gd name="T112" fmla="*/ 42 w 192"/>
                  <a:gd name="T113" fmla="*/ 106 h 391"/>
                  <a:gd name="T114" fmla="*/ 39 w 192"/>
                  <a:gd name="T115" fmla="*/ 107 h 391"/>
                  <a:gd name="T116" fmla="*/ 36 w 192"/>
                  <a:gd name="T117" fmla="*/ 107 h 3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2"/>
                  <a:gd name="T178" fmla="*/ 0 h 391"/>
                  <a:gd name="T179" fmla="*/ 192 w 192"/>
                  <a:gd name="T180" fmla="*/ 391 h 3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2" h="391">
                    <a:moveTo>
                      <a:pt x="127" y="391"/>
                    </a:moveTo>
                    <a:lnTo>
                      <a:pt x="115" y="384"/>
                    </a:lnTo>
                    <a:lnTo>
                      <a:pt x="105" y="376"/>
                    </a:lnTo>
                    <a:lnTo>
                      <a:pt x="97" y="367"/>
                    </a:lnTo>
                    <a:lnTo>
                      <a:pt x="87" y="359"/>
                    </a:lnTo>
                    <a:lnTo>
                      <a:pt x="80" y="349"/>
                    </a:lnTo>
                    <a:lnTo>
                      <a:pt x="72" y="339"/>
                    </a:lnTo>
                    <a:lnTo>
                      <a:pt x="65" y="327"/>
                    </a:lnTo>
                    <a:lnTo>
                      <a:pt x="58" y="316"/>
                    </a:lnTo>
                    <a:lnTo>
                      <a:pt x="48" y="290"/>
                    </a:lnTo>
                    <a:lnTo>
                      <a:pt x="40" y="265"/>
                    </a:lnTo>
                    <a:lnTo>
                      <a:pt x="33" y="238"/>
                    </a:lnTo>
                    <a:lnTo>
                      <a:pt x="25" y="209"/>
                    </a:lnTo>
                    <a:lnTo>
                      <a:pt x="21" y="181"/>
                    </a:lnTo>
                    <a:lnTo>
                      <a:pt x="18" y="152"/>
                    </a:lnTo>
                    <a:lnTo>
                      <a:pt x="15" y="124"/>
                    </a:lnTo>
                    <a:lnTo>
                      <a:pt x="13" y="97"/>
                    </a:lnTo>
                    <a:lnTo>
                      <a:pt x="10" y="70"/>
                    </a:lnTo>
                    <a:lnTo>
                      <a:pt x="7" y="44"/>
                    </a:lnTo>
                    <a:lnTo>
                      <a:pt x="4" y="21"/>
                    </a:lnTo>
                    <a:lnTo>
                      <a:pt x="0" y="0"/>
                    </a:lnTo>
                    <a:lnTo>
                      <a:pt x="37" y="3"/>
                    </a:lnTo>
                    <a:lnTo>
                      <a:pt x="74" y="7"/>
                    </a:lnTo>
                    <a:lnTo>
                      <a:pt x="111" y="10"/>
                    </a:lnTo>
                    <a:lnTo>
                      <a:pt x="149" y="13"/>
                    </a:lnTo>
                    <a:lnTo>
                      <a:pt x="151" y="16"/>
                    </a:lnTo>
                    <a:lnTo>
                      <a:pt x="152" y="20"/>
                    </a:lnTo>
                    <a:lnTo>
                      <a:pt x="152" y="30"/>
                    </a:lnTo>
                    <a:lnTo>
                      <a:pt x="151" y="43"/>
                    </a:lnTo>
                    <a:lnTo>
                      <a:pt x="149" y="57"/>
                    </a:lnTo>
                    <a:lnTo>
                      <a:pt x="148" y="73"/>
                    </a:lnTo>
                    <a:lnTo>
                      <a:pt x="148" y="88"/>
                    </a:lnTo>
                    <a:lnTo>
                      <a:pt x="147" y="103"/>
                    </a:lnTo>
                    <a:lnTo>
                      <a:pt x="147" y="108"/>
                    </a:lnTo>
                    <a:lnTo>
                      <a:pt x="147" y="114"/>
                    </a:lnTo>
                    <a:lnTo>
                      <a:pt x="147" y="120"/>
                    </a:lnTo>
                    <a:lnTo>
                      <a:pt x="148" y="127"/>
                    </a:lnTo>
                    <a:lnTo>
                      <a:pt x="151" y="134"/>
                    </a:lnTo>
                    <a:lnTo>
                      <a:pt x="154" y="144"/>
                    </a:lnTo>
                    <a:lnTo>
                      <a:pt x="159" y="161"/>
                    </a:lnTo>
                    <a:lnTo>
                      <a:pt x="165" y="182"/>
                    </a:lnTo>
                    <a:lnTo>
                      <a:pt x="171" y="204"/>
                    </a:lnTo>
                    <a:lnTo>
                      <a:pt x="178" y="226"/>
                    </a:lnTo>
                    <a:lnTo>
                      <a:pt x="184" y="249"/>
                    </a:lnTo>
                    <a:lnTo>
                      <a:pt x="188" y="270"/>
                    </a:lnTo>
                    <a:lnTo>
                      <a:pt x="191" y="293"/>
                    </a:lnTo>
                    <a:lnTo>
                      <a:pt x="192" y="315"/>
                    </a:lnTo>
                    <a:lnTo>
                      <a:pt x="191" y="325"/>
                    </a:lnTo>
                    <a:lnTo>
                      <a:pt x="191" y="333"/>
                    </a:lnTo>
                    <a:lnTo>
                      <a:pt x="188" y="343"/>
                    </a:lnTo>
                    <a:lnTo>
                      <a:pt x="186" y="352"/>
                    </a:lnTo>
                    <a:lnTo>
                      <a:pt x="182" y="359"/>
                    </a:lnTo>
                    <a:lnTo>
                      <a:pt x="176" y="366"/>
                    </a:lnTo>
                    <a:lnTo>
                      <a:pt x="171" y="373"/>
                    </a:lnTo>
                    <a:lnTo>
                      <a:pt x="165" y="379"/>
                    </a:lnTo>
                    <a:lnTo>
                      <a:pt x="157" y="383"/>
                    </a:lnTo>
                    <a:lnTo>
                      <a:pt x="148" y="386"/>
                    </a:lnTo>
                    <a:lnTo>
                      <a:pt x="138" y="390"/>
                    </a:lnTo>
                    <a:lnTo>
                      <a:pt x="127" y="391"/>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7" name="Freeform 48"/>
              <p:cNvSpPr>
                <a:spLocks/>
              </p:cNvSpPr>
              <p:nvPr/>
            </p:nvSpPr>
            <p:spPr bwMode="auto">
              <a:xfrm>
                <a:off x="2758" y="2769"/>
                <a:ext cx="85" cy="34"/>
              </a:xfrm>
              <a:custGeom>
                <a:avLst/>
                <a:gdLst>
                  <a:gd name="T0" fmla="*/ 79 w 300"/>
                  <a:gd name="T1" fmla="*/ 34 h 121"/>
                  <a:gd name="T2" fmla="*/ 79 w 300"/>
                  <a:gd name="T3" fmla="*/ 33 h 121"/>
                  <a:gd name="T4" fmla="*/ 78 w 300"/>
                  <a:gd name="T5" fmla="*/ 33 h 121"/>
                  <a:gd name="T6" fmla="*/ 77 w 300"/>
                  <a:gd name="T7" fmla="*/ 33 h 121"/>
                  <a:gd name="T8" fmla="*/ 76 w 300"/>
                  <a:gd name="T9" fmla="*/ 32 h 121"/>
                  <a:gd name="T10" fmla="*/ 74 w 300"/>
                  <a:gd name="T11" fmla="*/ 32 h 121"/>
                  <a:gd name="T12" fmla="*/ 72 w 300"/>
                  <a:gd name="T13" fmla="*/ 31 h 121"/>
                  <a:gd name="T14" fmla="*/ 68 w 300"/>
                  <a:gd name="T15" fmla="*/ 30 h 121"/>
                  <a:gd name="T16" fmla="*/ 63 w 300"/>
                  <a:gd name="T17" fmla="*/ 30 h 121"/>
                  <a:gd name="T18" fmla="*/ 57 w 300"/>
                  <a:gd name="T19" fmla="*/ 29 h 121"/>
                  <a:gd name="T20" fmla="*/ 51 w 300"/>
                  <a:gd name="T21" fmla="*/ 28 h 121"/>
                  <a:gd name="T22" fmla="*/ 45 w 300"/>
                  <a:gd name="T23" fmla="*/ 27 h 121"/>
                  <a:gd name="T24" fmla="*/ 32 w 300"/>
                  <a:gd name="T25" fmla="*/ 25 h 121"/>
                  <a:gd name="T26" fmla="*/ 26 w 300"/>
                  <a:gd name="T27" fmla="*/ 24 h 121"/>
                  <a:gd name="T28" fmla="*/ 20 w 300"/>
                  <a:gd name="T29" fmla="*/ 22 h 121"/>
                  <a:gd name="T30" fmla="*/ 14 w 300"/>
                  <a:gd name="T31" fmla="*/ 21 h 121"/>
                  <a:gd name="T32" fmla="*/ 10 w 300"/>
                  <a:gd name="T33" fmla="*/ 20 h 121"/>
                  <a:gd name="T34" fmla="*/ 7 w 300"/>
                  <a:gd name="T35" fmla="*/ 19 h 121"/>
                  <a:gd name="T36" fmla="*/ 6 w 300"/>
                  <a:gd name="T37" fmla="*/ 19 h 121"/>
                  <a:gd name="T38" fmla="*/ 3 w 300"/>
                  <a:gd name="T39" fmla="*/ 18 h 121"/>
                  <a:gd name="T40" fmla="*/ 2 w 300"/>
                  <a:gd name="T41" fmla="*/ 17 h 121"/>
                  <a:gd name="T42" fmla="*/ 2 w 300"/>
                  <a:gd name="T43" fmla="*/ 15 h 121"/>
                  <a:gd name="T44" fmla="*/ 1 w 300"/>
                  <a:gd name="T45" fmla="*/ 14 h 121"/>
                  <a:gd name="T46" fmla="*/ 1 w 300"/>
                  <a:gd name="T47" fmla="*/ 11 h 121"/>
                  <a:gd name="T48" fmla="*/ 1 w 300"/>
                  <a:gd name="T49" fmla="*/ 8 h 121"/>
                  <a:gd name="T50" fmla="*/ 0 w 300"/>
                  <a:gd name="T51" fmla="*/ 7 h 121"/>
                  <a:gd name="T52" fmla="*/ 0 w 300"/>
                  <a:gd name="T53" fmla="*/ 3 h 121"/>
                  <a:gd name="T54" fmla="*/ 0 w 300"/>
                  <a:gd name="T55" fmla="*/ 2 h 121"/>
                  <a:gd name="T56" fmla="*/ 0 w 300"/>
                  <a:gd name="T57" fmla="*/ 0 h 121"/>
                  <a:gd name="T58" fmla="*/ 1 w 300"/>
                  <a:gd name="T59" fmla="*/ 0 h 121"/>
                  <a:gd name="T60" fmla="*/ 2 w 300"/>
                  <a:gd name="T61" fmla="*/ 1 h 121"/>
                  <a:gd name="T62" fmla="*/ 3 w 300"/>
                  <a:gd name="T63" fmla="*/ 1 h 121"/>
                  <a:gd name="T64" fmla="*/ 5 w 300"/>
                  <a:gd name="T65" fmla="*/ 2 h 121"/>
                  <a:gd name="T66" fmla="*/ 7 w 300"/>
                  <a:gd name="T67" fmla="*/ 3 h 121"/>
                  <a:gd name="T68" fmla="*/ 10 w 300"/>
                  <a:gd name="T69" fmla="*/ 4 h 121"/>
                  <a:gd name="T70" fmla="*/ 11 w 300"/>
                  <a:gd name="T71" fmla="*/ 5 h 121"/>
                  <a:gd name="T72" fmla="*/ 13 w 300"/>
                  <a:gd name="T73" fmla="*/ 6 h 121"/>
                  <a:gd name="T74" fmla="*/ 17 w 300"/>
                  <a:gd name="T75" fmla="*/ 6 h 121"/>
                  <a:gd name="T76" fmla="*/ 22 w 300"/>
                  <a:gd name="T77" fmla="*/ 5 h 121"/>
                  <a:gd name="T78" fmla="*/ 31 w 300"/>
                  <a:gd name="T79" fmla="*/ 4 h 121"/>
                  <a:gd name="T80" fmla="*/ 40 w 300"/>
                  <a:gd name="T81" fmla="*/ 3 h 121"/>
                  <a:gd name="T82" fmla="*/ 44 w 300"/>
                  <a:gd name="T83" fmla="*/ 3 h 121"/>
                  <a:gd name="T84" fmla="*/ 49 w 300"/>
                  <a:gd name="T85" fmla="*/ 2 h 121"/>
                  <a:gd name="T86" fmla="*/ 50 w 300"/>
                  <a:gd name="T87" fmla="*/ 3 h 121"/>
                  <a:gd name="T88" fmla="*/ 50 w 300"/>
                  <a:gd name="T89" fmla="*/ 3 h 121"/>
                  <a:gd name="T90" fmla="*/ 53 w 300"/>
                  <a:gd name="T91" fmla="*/ 4 h 121"/>
                  <a:gd name="T92" fmla="*/ 56 w 300"/>
                  <a:gd name="T93" fmla="*/ 4 h 121"/>
                  <a:gd name="T94" fmla="*/ 59 w 300"/>
                  <a:gd name="T95" fmla="*/ 4 h 121"/>
                  <a:gd name="T96" fmla="*/ 67 w 300"/>
                  <a:gd name="T97" fmla="*/ 4 h 121"/>
                  <a:gd name="T98" fmla="*/ 69 w 300"/>
                  <a:gd name="T99" fmla="*/ 4 h 121"/>
                  <a:gd name="T100" fmla="*/ 70 w 300"/>
                  <a:gd name="T101" fmla="*/ 4 h 121"/>
                  <a:gd name="T102" fmla="*/ 73 w 300"/>
                  <a:gd name="T103" fmla="*/ 4 h 121"/>
                  <a:gd name="T104" fmla="*/ 78 w 300"/>
                  <a:gd name="T105" fmla="*/ 18 h 121"/>
                  <a:gd name="T106" fmla="*/ 82 w 300"/>
                  <a:gd name="T107" fmla="*/ 26 h 121"/>
                  <a:gd name="T108" fmla="*/ 85 w 300"/>
                  <a:gd name="T109" fmla="*/ 33 h 121"/>
                  <a:gd name="T110" fmla="*/ 82 w 300"/>
                  <a:gd name="T111" fmla="*/ 33 h 121"/>
                  <a:gd name="T112" fmla="*/ 79 w 300"/>
                  <a:gd name="T113" fmla="*/ 34 h 12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
                  <a:gd name="T172" fmla="*/ 0 h 121"/>
                  <a:gd name="T173" fmla="*/ 300 w 300"/>
                  <a:gd name="T174" fmla="*/ 121 h 12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 h="121">
                    <a:moveTo>
                      <a:pt x="280" y="121"/>
                    </a:moveTo>
                    <a:lnTo>
                      <a:pt x="279" y="119"/>
                    </a:lnTo>
                    <a:lnTo>
                      <a:pt x="276" y="118"/>
                    </a:lnTo>
                    <a:lnTo>
                      <a:pt x="272" y="116"/>
                    </a:lnTo>
                    <a:lnTo>
                      <a:pt x="267" y="115"/>
                    </a:lnTo>
                    <a:lnTo>
                      <a:pt x="262" y="114"/>
                    </a:lnTo>
                    <a:lnTo>
                      <a:pt x="255" y="112"/>
                    </a:lnTo>
                    <a:lnTo>
                      <a:pt x="240" y="108"/>
                    </a:lnTo>
                    <a:lnTo>
                      <a:pt x="222" y="105"/>
                    </a:lnTo>
                    <a:lnTo>
                      <a:pt x="202" y="102"/>
                    </a:lnTo>
                    <a:lnTo>
                      <a:pt x="181" y="98"/>
                    </a:lnTo>
                    <a:lnTo>
                      <a:pt x="158" y="95"/>
                    </a:lnTo>
                    <a:lnTo>
                      <a:pt x="112" y="88"/>
                    </a:lnTo>
                    <a:lnTo>
                      <a:pt x="91" y="84"/>
                    </a:lnTo>
                    <a:lnTo>
                      <a:pt x="69" y="79"/>
                    </a:lnTo>
                    <a:lnTo>
                      <a:pt x="49" y="75"/>
                    </a:lnTo>
                    <a:lnTo>
                      <a:pt x="34" y="71"/>
                    </a:lnTo>
                    <a:lnTo>
                      <a:pt x="25" y="68"/>
                    </a:lnTo>
                    <a:lnTo>
                      <a:pt x="20" y="67"/>
                    </a:lnTo>
                    <a:lnTo>
                      <a:pt x="12" y="65"/>
                    </a:lnTo>
                    <a:lnTo>
                      <a:pt x="8" y="62"/>
                    </a:lnTo>
                    <a:lnTo>
                      <a:pt x="7" y="55"/>
                    </a:lnTo>
                    <a:lnTo>
                      <a:pt x="5" y="50"/>
                    </a:lnTo>
                    <a:lnTo>
                      <a:pt x="2" y="38"/>
                    </a:lnTo>
                    <a:lnTo>
                      <a:pt x="2" y="30"/>
                    </a:lnTo>
                    <a:lnTo>
                      <a:pt x="1" y="24"/>
                    </a:lnTo>
                    <a:lnTo>
                      <a:pt x="0" y="12"/>
                    </a:lnTo>
                    <a:lnTo>
                      <a:pt x="0" y="7"/>
                    </a:lnTo>
                    <a:lnTo>
                      <a:pt x="0" y="0"/>
                    </a:lnTo>
                    <a:lnTo>
                      <a:pt x="5" y="1"/>
                    </a:lnTo>
                    <a:lnTo>
                      <a:pt x="8" y="3"/>
                    </a:lnTo>
                    <a:lnTo>
                      <a:pt x="12" y="4"/>
                    </a:lnTo>
                    <a:lnTo>
                      <a:pt x="17" y="7"/>
                    </a:lnTo>
                    <a:lnTo>
                      <a:pt x="25" y="11"/>
                    </a:lnTo>
                    <a:lnTo>
                      <a:pt x="34" y="15"/>
                    </a:lnTo>
                    <a:lnTo>
                      <a:pt x="39" y="17"/>
                    </a:lnTo>
                    <a:lnTo>
                      <a:pt x="47" y="20"/>
                    </a:lnTo>
                    <a:lnTo>
                      <a:pt x="61" y="20"/>
                    </a:lnTo>
                    <a:lnTo>
                      <a:pt x="77" y="18"/>
                    </a:lnTo>
                    <a:lnTo>
                      <a:pt x="108" y="14"/>
                    </a:lnTo>
                    <a:lnTo>
                      <a:pt x="141" y="10"/>
                    </a:lnTo>
                    <a:lnTo>
                      <a:pt x="156" y="10"/>
                    </a:lnTo>
                    <a:lnTo>
                      <a:pt x="172" y="8"/>
                    </a:lnTo>
                    <a:lnTo>
                      <a:pt x="175" y="11"/>
                    </a:lnTo>
                    <a:lnTo>
                      <a:pt x="178" y="12"/>
                    </a:lnTo>
                    <a:lnTo>
                      <a:pt x="186" y="15"/>
                    </a:lnTo>
                    <a:lnTo>
                      <a:pt x="198" y="15"/>
                    </a:lnTo>
                    <a:lnTo>
                      <a:pt x="210" y="15"/>
                    </a:lnTo>
                    <a:lnTo>
                      <a:pt x="235" y="15"/>
                    </a:lnTo>
                    <a:lnTo>
                      <a:pt x="242" y="15"/>
                    </a:lnTo>
                    <a:lnTo>
                      <a:pt x="247" y="14"/>
                    </a:lnTo>
                    <a:lnTo>
                      <a:pt x="257" y="14"/>
                    </a:lnTo>
                    <a:lnTo>
                      <a:pt x="277" y="65"/>
                    </a:lnTo>
                    <a:lnTo>
                      <a:pt x="289" y="92"/>
                    </a:lnTo>
                    <a:lnTo>
                      <a:pt x="300" y="119"/>
                    </a:lnTo>
                    <a:lnTo>
                      <a:pt x="290" y="119"/>
                    </a:lnTo>
                    <a:lnTo>
                      <a:pt x="280" y="121"/>
                    </a:lnTo>
                    <a:close/>
                  </a:path>
                </a:pathLst>
              </a:custGeom>
              <a:solidFill>
                <a:srgbClr val="CC3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8" name="Freeform 49"/>
              <p:cNvSpPr>
                <a:spLocks/>
              </p:cNvSpPr>
              <p:nvPr/>
            </p:nvSpPr>
            <p:spPr bwMode="auto">
              <a:xfrm>
                <a:off x="2836" y="2598"/>
                <a:ext cx="213" cy="197"/>
              </a:xfrm>
              <a:custGeom>
                <a:avLst/>
                <a:gdLst>
                  <a:gd name="T0" fmla="*/ 13 w 754"/>
                  <a:gd name="T1" fmla="*/ 192 h 721"/>
                  <a:gd name="T2" fmla="*/ 8 w 754"/>
                  <a:gd name="T3" fmla="*/ 182 h 721"/>
                  <a:gd name="T4" fmla="*/ 4 w 754"/>
                  <a:gd name="T5" fmla="*/ 172 h 721"/>
                  <a:gd name="T6" fmla="*/ 2 w 754"/>
                  <a:gd name="T7" fmla="*/ 163 h 721"/>
                  <a:gd name="T8" fmla="*/ 1 w 754"/>
                  <a:gd name="T9" fmla="*/ 154 h 721"/>
                  <a:gd name="T10" fmla="*/ 0 w 754"/>
                  <a:gd name="T11" fmla="*/ 146 h 721"/>
                  <a:gd name="T12" fmla="*/ 1 w 754"/>
                  <a:gd name="T13" fmla="*/ 137 h 721"/>
                  <a:gd name="T14" fmla="*/ 3 w 754"/>
                  <a:gd name="T15" fmla="*/ 125 h 721"/>
                  <a:gd name="T16" fmla="*/ 8 w 754"/>
                  <a:gd name="T17" fmla="*/ 108 h 721"/>
                  <a:gd name="T18" fmla="*/ 16 w 754"/>
                  <a:gd name="T19" fmla="*/ 91 h 721"/>
                  <a:gd name="T20" fmla="*/ 20 w 754"/>
                  <a:gd name="T21" fmla="*/ 82 h 721"/>
                  <a:gd name="T22" fmla="*/ 29 w 754"/>
                  <a:gd name="T23" fmla="*/ 63 h 721"/>
                  <a:gd name="T24" fmla="*/ 36 w 754"/>
                  <a:gd name="T25" fmla="*/ 52 h 721"/>
                  <a:gd name="T26" fmla="*/ 43 w 754"/>
                  <a:gd name="T27" fmla="*/ 50 h 721"/>
                  <a:gd name="T28" fmla="*/ 52 w 754"/>
                  <a:gd name="T29" fmla="*/ 44 h 721"/>
                  <a:gd name="T30" fmla="*/ 58 w 754"/>
                  <a:gd name="T31" fmla="*/ 40 h 721"/>
                  <a:gd name="T32" fmla="*/ 63 w 754"/>
                  <a:gd name="T33" fmla="*/ 38 h 721"/>
                  <a:gd name="T34" fmla="*/ 75 w 754"/>
                  <a:gd name="T35" fmla="*/ 33 h 721"/>
                  <a:gd name="T36" fmla="*/ 88 w 754"/>
                  <a:gd name="T37" fmla="*/ 27 h 721"/>
                  <a:gd name="T38" fmla="*/ 97 w 754"/>
                  <a:gd name="T39" fmla="*/ 23 h 721"/>
                  <a:gd name="T40" fmla="*/ 102 w 754"/>
                  <a:gd name="T41" fmla="*/ 20 h 721"/>
                  <a:gd name="T42" fmla="*/ 108 w 754"/>
                  <a:gd name="T43" fmla="*/ 20 h 721"/>
                  <a:gd name="T44" fmla="*/ 116 w 754"/>
                  <a:gd name="T45" fmla="*/ 23 h 721"/>
                  <a:gd name="T46" fmla="*/ 124 w 754"/>
                  <a:gd name="T47" fmla="*/ 28 h 721"/>
                  <a:gd name="T48" fmla="*/ 133 w 754"/>
                  <a:gd name="T49" fmla="*/ 31 h 721"/>
                  <a:gd name="T50" fmla="*/ 137 w 754"/>
                  <a:gd name="T51" fmla="*/ 31 h 721"/>
                  <a:gd name="T52" fmla="*/ 143 w 754"/>
                  <a:gd name="T53" fmla="*/ 25 h 721"/>
                  <a:gd name="T54" fmla="*/ 155 w 754"/>
                  <a:gd name="T55" fmla="*/ 5 h 721"/>
                  <a:gd name="T56" fmla="*/ 163 w 754"/>
                  <a:gd name="T57" fmla="*/ 2 h 721"/>
                  <a:gd name="T58" fmla="*/ 175 w 754"/>
                  <a:gd name="T59" fmla="*/ 1 h 721"/>
                  <a:gd name="T60" fmla="*/ 181 w 754"/>
                  <a:gd name="T61" fmla="*/ 1 h 721"/>
                  <a:gd name="T62" fmla="*/ 182 w 754"/>
                  <a:gd name="T63" fmla="*/ 2 h 721"/>
                  <a:gd name="T64" fmla="*/ 185 w 754"/>
                  <a:gd name="T65" fmla="*/ 5 h 721"/>
                  <a:gd name="T66" fmla="*/ 190 w 754"/>
                  <a:gd name="T67" fmla="*/ 12 h 721"/>
                  <a:gd name="T68" fmla="*/ 199 w 754"/>
                  <a:gd name="T69" fmla="*/ 23 h 721"/>
                  <a:gd name="T70" fmla="*/ 207 w 754"/>
                  <a:gd name="T71" fmla="*/ 35 h 721"/>
                  <a:gd name="T72" fmla="*/ 211 w 754"/>
                  <a:gd name="T73" fmla="*/ 42 h 721"/>
                  <a:gd name="T74" fmla="*/ 212 w 754"/>
                  <a:gd name="T75" fmla="*/ 45 h 721"/>
                  <a:gd name="T76" fmla="*/ 213 w 754"/>
                  <a:gd name="T77" fmla="*/ 47 h 721"/>
                  <a:gd name="T78" fmla="*/ 205 w 754"/>
                  <a:gd name="T79" fmla="*/ 51 h 721"/>
                  <a:gd name="T80" fmla="*/ 189 w 754"/>
                  <a:gd name="T81" fmla="*/ 60 h 721"/>
                  <a:gd name="T82" fmla="*/ 166 w 754"/>
                  <a:gd name="T83" fmla="*/ 74 h 721"/>
                  <a:gd name="T84" fmla="*/ 137 w 754"/>
                  <a:gd name="T85" fmla="*/ 94 h 721"/>
                  <a:gd name="T86" fmla="*/ 95 w 754"/>
                  <a:gd name="T87" fmla="*/ 127 h 721"/>
                  <a:gd name="T88" fmla="*/ 86 w 754"/>
                  <a:gd name="T89" fmla="*/ 135 h 721"/>
                  <a:gd name="T90" fmla="*/ 76 w 754"/>
                  <a:gd name="T91" fmla="*/ 143 h 721"/>
                  <a:gd name="T92" fmla="*/ 55 w 754"/>
                  <a:gd name="T93" fmla="*/ 160 h 721"/>
                  <a:gd name="T94" fmla="*/ 35 w 754"/>
                  <a:gd name="T95" fmla="*/ 179 h 721"/>
                  <a:gd name="T96" fmla="*/ 26 w 754"/>
                  <a:gd name="T97" fmla="*/ 188 h 721"/>
                  <a:gd name="T98" fmla="*/ 19 w 754"/>
                  <a:gd name="T99" fmla="*/ 197 h 721"/>
                  <a:gd name="T100" fmla="*/ 16 w 754"/>
                  <a:gd name="T101" fmla="*/ 197 h 7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54"/>
                  <a:gd name="T154" fmla="*/ 0 h 721"/>
                  <a:gd name="T155" fmla="*/ 754 w 754"/>
                  <a:gd name="T156" fmla="*/ 721 h 7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54" h="721">
                    <a:moveTo>
                      <a:pt x="57" y="721"/>
                    </a:moveTo>
                    <a:lnTo>
                      <a:pt x="47" y="701"/>
                    </a:lnTo>
                    <a:lnTo>
                      <a:pt x="37" y="682"/>
                    </a:lnTo>
                    <a:lnTo>
                      <a:pt x="29" y="665"/>
                    </a:lnTo>
                    <a:lnTo>
                      <a:pt x="22" y="647"/>
                    </a:lnTo>
                    <a:lnTo>
                      <a:pt x="15" y="630"/>
                    </a:lnTo>
                    <a:lnTo>
                      <a:pt x="10" y="612"/>
                    </a:lnTo>
                    <a:lnTo>
                      <a:pt x="6" y="597"/>
                    </a:lnTo>
                    <a:lnTo>
                      <a:pt x="3" y="580"/>
                    </a:lnTo>
                    <a:lnTo>
                      <a:pt x="2" y="564"/>
                    </a:lnTo>
                    <a:lnTo>
                      <a:pt x="0" y="548"/>
                    </a:lnTo>
                    <a:lnTo>
                      <a:pt x="0" y="533"/>
                    </a:lnTo>
                    <a:lnTo>
                      <a:pt x="0" y="517"/>
                    </a:lnTo>
                    <a:lnTo>
                      <a:pt x="2" y="501"/>
                    </a:lnTo>
                    <a:lnTo>
                      <a:pt x="5" y="487"/>
                    </a:lnTo>
                    <a:lnTo>
                      <a:pt x="10" y="456"/>
                    </a:lnTo>
                    <a:lnTo>
                      <a:pt x="19" y="426"/>
                    </a:lnTo>
                    <a:lnTo>
                      <a:pt x="29" y="396"/>
                    </a:lnTo>
                    <a:lnTo>
                      <a:pt x="42" y="365"/>
                    </a:lnTo>
                    <a:lnTo>
                      <a:pt x="56" y="333"/>
                    </a:lnTo>
                    <a:lnTo>
                      <a:pt x="63" y="318"/>
                    </a:lnTo>
                    <a:lnTo>
                      <a:pt x="70" y="301"/>
                    </a:lnTo>
                    <a:lnTo>
                      <a:pt x="86" y="267"/>
                    </a:lnTo>
                    <a:lnTo>
                      <a:pt x="101" y="231"/>
                    </a:lnTo>
                    <a:lnTo>
                      <a:pt x="117" y="194"/>
                    </a:lnTo>
                    <a:lnTo>
                      <a:pt x="129" y="191"/>
                    </a:lnTo>
                    <a:lnTo>
                      <a:pt x="139" y="188"/>
                    </a:lnTo>
                    <a:lnTo>
                      <a:pt x="151" y="183"/>
                    </a:lnTo>
                    <a:lnTo>
                      <a:pt x="163" y="177"/>
                    </a:lnTo>
                    <a:lnTo>
                      <a:pt x="184" y="161"/>
                    </a:lnTo>
                    <a:lnTo>
                      <a:pt x="195" y="154"/>
                    </a:lnTo>
                    <a:lnTo>
                      <a:pt x="205" y="147"/>
                    </a:lnTo>
                    <a:lnTo>
                      <a:pt x="214" y="144"/>
                    </a:lnTo>
                    <a:lnTo>
                      <a:pt x="223" y="140"/>
                    </a:lnTo>
                    <a:lnTo>
                      <a:pt x="244" y="131"/>
                    </a:lnTo>
                    <a:lnTo>
                      <a:pt x="267" y="121"/>
                    </a:lnTo>
                    <a:lnTo>
                      <a:pt x="289" y="111"/>
                    </a:lnTo>
                    <a:lnTo>
                      <a:pt x="312" y="100"/>
                    </a:lnTo>
                    <a:lnTo>
                      <a:pt x="335" y="89"/>
                    </a:lnTo>
                    <a:lnTo>
                      <a:pt x="345" y="83"/>
                    </a:lnTo>
                    <a:lnTo>
                      <a:pt x="354" y="77"/>
                    </a:lnTo>
                    <a:lnTo>
                      <a:pt x="362" y="72"/>
                    </a:lnTo>
                    <a:lnTo>
                      <a:pt x="369" y="66"/>
                    </a:lnTo>
                    <a:lnTo>
                      <a:pt x="384" y="72"/>
                    </a:lnTo>
                    <a:lnTo>
                      <a:pt x="398" y="79"/>
                    </a:lnTo>
                    <a:lnTo>
                      <a:pt x="412" y="86"/>
                    </a:lnTo>
                    <a:lnTo>
                      <a:pt x="426" y="94"/>
                    </a:lnTo>
                    <a:lnTo>
                      <a:pt x="440" y="103"/>
                    </a:lnTo>
                    <a:lnTo>
                      <a:pt x="455" y="109"/>
                    </a:lnTo>
                    <a:lnTo>
                      <a:pt x="470" y="113"/>
                    </a:lnTo>
                    <a:lnTo>
                      <a:pt x="478" y="114"/>
                    </a:lnTo>
                    <a:lnTo>
                      <a:pt x="486" y="114"/>
                    </a:lnTo>
                    <a:lnTo>
                      <a:pt x="496" y="103"/>
                    </a:lnTo>
                    <a:lnTo>
                      <a:pt x="506" y="90"/>
                    </a:lnTo>
                    <a:lnTo>
                      <a:pt x="540" y="33"/>
                    </a:lnTo>
                    <a:lnTo>
                      <a:pt x="549" y="20"/>
                    </a:lnTo>
                    <a:lnTo>
                      <a:pt x="559" y="9"/>
                    </a:lnTo>
                    <a:lnTo>
                      <a:pt x="577" y="8"/>
                    </a:lnTo>
                    <a:lnTo>
                      <a:pt x="597" y="8"/>
                    </a:lnTo>
                    <a:lnTo>
                      <a:pt x="619" y="5"/>
                    </a:lnTo>
                    <a:lnTo>
                      <a:pt x="641" y="0"/>
                    </a:lnTo>
                    <a:lnTo>
                      <a:pt x="641" y="2"/>
                    </a:lnTo>
                    <a:lnTo>
                      <a:pt x="643" y="5"/>
                    </a:lnTo>
                    <a:lnTo>
                      <a:pt x="646" y="8"/>
                    </a:lnTo>
                    <a:lnTo>
                      <a:pt x="648" y="10"/>
                    </a:lnTo>
                    <a:lnTo>
                      <a:pt x="656" y="20"/>
                    </a:lnTo>
                    <a:lnTo>
                      <a:pt x="663" y="30"/>
                    </a:lnTo>
                    <a:lnTo>
                      <a:pt x="673" y="43"/>
                    </a:lnTo>
                    <a:lnTo>
                      <a:pt x="683" y="56"/>
                    </a:lnTo>
                    <a:lnTo>
                      <a:pt x="704" y="84"/>
                    </a:lnTo>
                    <a:lnTo>
                      <a:pt x="724" y="114"/>
                    </a:lnTo>
                    <a:lnTo>
                      <a:pt x="732" y="128"/>
                    </a:lnTo>
                    <a:lnTo>
                      <a:pt x="741" y="141"/>
                    </a:lnTo>
                    <a:lnTo>
                      <a:pt x="747" y="153"/>
                    </a:lnTo>
                    <a:lnTo>
                      <a:pt x="751" y="161"/>
                    </a:lnTo>
                    <a:lnTo>
                      <a:pt x="752" y="166"/>
                    </a:lnTo>
                    <a:lnTo>
                      <a:pt x="754" y="168"/>
                    </a:lnTo>
                    <a:lnTo>
                      <a:pt x="754" y="173"/>
                    </a:lnTo>
                    <a:lnTo>
                      <a:pt x="754" y="174"/>
                    </a:lnTo>
                    <a:lnTo>
                      <a:pt x="725" y="188"/>
                    </a:lnTo>
                    <a:lnTo>
                      <a:pt x="697" y="204"/>
                    </a:lnTo>
                    <a:lnTo>
                      <a:pt x="670" y="220"/>
                    </a:lnTo>
                    <a:lnTo>
                      <a:pt x="643" y="237"/>
                    </a:lnTo>
                    <a:lnTo>
                      <a:pt x="589" y="271"/>
                    </a:lnTo>
                    <a:lnTo>
                      <a:pt x="537" y="308"/>
                    </a:lnTo>
                    <a:lnTo>
                      <a:pt x="486" y="345"/>
                    </a:lnTo>
                    <a:lnTo>
                      <a:pt x="436" y="385"/>
                    </a:lnTo>
                    <a:lnTo>
                      <a:pt x="337" y="466"/>
                    </a:lnTo>
                    <a:lnTo>
                      <a:pt x="321" y="479"/>
                    </a:lnTo>
                    <a:lnTo>
                      <a:pt x="305" y="493"/>
                    </a:lnTo>
                    <a:lnTo>
                      <a:pt x="288" y="509"/>
                    </a:lnTo>
                    <a:lnTo>
                      <a:pt x="270" y="523"/>
                    </a:lnTo>
                    <a:lnTo>
                      <a:pt x="233" y="554"/>
                    </a:lnTo>
                    <a:lnTo>
                      <a:pt x="195" y="587"/>
                    </a:lnTo>
                    <a:lnTo>
                      <a:pt x="158" y="620"/>
                    </a:lnTo>
                    <a:lnTo>
                      <a:pt x="124" y="654"/>
                    </a:lnTo>
                    <a:lnTo>
                      <a:pt x="109" y="671"/>
                    </a:lnTo>
                    <a:lnTo>
                      <a:pt x="93" y="688"/>
                    </a:lnTo>
                    <a:lnTo>
                      <a:pt x="79" y="705"/>
                    </a:lnTo>
                    <a:lnTo>
                      <a:pt x="66" y="721"/>
                    </a:lnTo>
                    <a:lnTo>
                      <a:pt x="62" y="721"/>
                    </a:lnTo>
                    <a:lnTo>
                      <a:pt x="57" y="721"/>
                    </a:lnTo>
                    <a:close/>
                  </a:path>
                </a:pathLst>
              </a:custGeom>
              <a:solidFill>
                <a:srgbClr val="99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9" name="Freeform 50"/>
              <p:cNvSpPr>
                <a:spLocks/>
              </p:cNvSpPr>
              <p:nvPr/>
            </p:nvSpPr>
            <p:spPr bwMode="auto">
              <a:xfrm>
                <a:off x="3044" y="2764"/>
                <a:ext cx="41" cy="31"/>
              </a:xfrm>
              <a:custGeom>
                <a:avLst/>
                <a:gdLst>
                  <a:gd name="T0" fmla="*/ 0 w 145"/>
                  <a:gd name="T1" fmla="*/ 31 h 114"/>
                  <a:gd name="T2" fmla="*/ 0 w 145"/>
                  <a:gd name="T3" fmla="*/ 29 h 114"/>
                  <a:gd name="T4" fmla="*/ 1 w 145"/>
                  <a:gd name="T5" fmla="*/ 27 h 114"/>
                  <a:gd name="T6" fmla="*/ 2 w 145"/>
                  <a:gd name="T7" fmla="*/ 26 h 114"/>
                  <a:gd name="T8" fmla="*/ 4 w 145"/>
                  <a:gd name="T9" fmla="*/ 24 h 114"/>
                  <a:gd name="T10" fmla="*/ 7 w 145"/>
                  <a:gd name="T11" fmla="*/ 20 h 114"/>
                  <a:gd name="T12" fmla="*/ 11 w 145"/>
                  <a:gd name="T13" fmla="*/ 16 h 114"/>
                  <a:gd name="T14" fmla="*/ 15 w 145"/>
                  <a:gd name="T15" fmla="*/ 11 h 114"/>
                  <a:gd name="T16" fmla="*/ 19 w 145"/>
                  <a:gd name="T17" fmla="*/ 7 h 114"/>
                  <a:gd name="T18" fmla="*/ 23 w 145"/>
                  <a:gd name="T19" fmla="*/ 4 h 114"/>
                  <a:gd name="T20" fmla="*/ 24 w 145"/>
                  <a:gd name="T21" fmla="*/ 2 h 114"/>
                  <a:gd name="T22" fmla="*/ 26 w 145"/>
                  <a:gd name="T23" fmla="*/ 1 h 114"/>
                  <a:gd name="T24" fmla="*/ 41 w 145"/>
                  <a:gd name="T25" fmla="*/ 0 h 114"/>
                  <a:gd name="T26" fmla="*/ 41 w 145"/>
                  <a:gd name="T27" fmla="*/ 3 h 114"/>
                  <a:gd name="T28" fmla="*/ 41 w 145"/>
                  <a:gd name="T29" fmla="*/ 10 h 114"/>
                  <a:gd name="T30" fmla="*/ 41 w 145"/>
                  <a:gd name="T31" fmla="*/ 12 h 114"/>
                  <a:gd name="T32" fmla="*/ 41 w 145"/>
                  <a:gd name="T33" fmla="*/ 14 h 114"/>
                  <a:gd name="T34" fmla="*/ 40 w 145"/>
                  <a:gd name="T35" fmla="*/ 18 h 114"/>
                  <a:gd name="T36" fmla="*/ 38 w 145"/>
                  <a:gd name="T37" fmla="*/ 20 h 114"/>
                  <a:gd name="T38" fmla="*/ 37 w 145"/>
                  <a:gd name="T39" fmla="*/ 23 h 114"/>
                  <a:gd name="T40" fmla="*/ 35 w 145"/>
                  <a:gd name="T41" fmla="*/ 24 h 114"/>
                  <a:gd name="T42" fmla="*/ 33 w 145"/>
                  <a:gd name="T43" fmla="*/ 26 h 114"/>
                  <a:gd name="T44" fmla="*/ 31 w 145"/>
                  <a:gd name="T45" fmla="*/ 27 h 114"/>
                  <a:gd name="T46" fmla="*/ 28 w 145"/>
                  <a:gd name="T47" fmla="*/ 27 h 114"/>
                  <a:gd name="T48" fmla="*/ 24 w 145"/>
                  <a:gd name="T49" fmla="*/ 28 h 114"/>
                  <a:gd name="T50" fmla="*/ 20 w 145"/>
                  <a:gd name="T51" fmla="*/ 29 h 114"/>
                  <a:gd name="T52" fmla="*/ 16 w 145"/>
                  <a:gd name="T53" fmla="*/ 29 h 114"/>
                  <a:gd name="T54" fmla="*/ 11 w 145"/>
                  <a:gd name="T55" fmla="*/ 29 h 114"/>
                  <a:gd name="T56" fmla="*/ 6 w 145"/>
                  <a:gd name="T57" fmla="*/ 30 h 114"/>
                  <a:gd name="T58" fmla="*/ 0 w 145"/>
                  <a:gd name="T59" fmla="*/ 31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5"/>
                  <a:gd name="T91" fmla="*/ 0 h 114"/>
                  <a:gd name="T92" fmla="*/ 145 w 145"/>
                  <a:gd name="T93" fmla="*/ 114 h 1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5" h="114">
                    <a:moveTo>
                      <a:pt x="0" y="114"/>
                    </a:moveTo>
                    <a:lnTo>
                      <a:pt x="1" y="108"/>
                    </a:lnTo>
                    <a:lnTo>
                      <a:pt x="4" y="101"/>
                    </a:lnTo>
                    <a:lnTo>
                      <a:pt x="8" y="94"/>
                    </a:lnTo>
                    <a:lnTo>
                      <a:pt x="13" y="88"/>
                    </a:lnTo>
                    <a:lnTo>
                      <a:pt x="25" y="72"/>
                    </a:lnTo>
                    <a:lnTo>
                      <a:pt x="40" y="57"/>
                    </a:lnTo>
                    <a:lnTo>
                      <a:pt x="54" y="41"/>
                    </a:lnTo>
                    <a:lnTo>
                      <a:pt x="68" y="27"/>
                    </a:lnTo>
                    <a:lnTo>
                      <a:pt x="81" y="13"/>
                    </a:lnTo>
                    <a:lnTo>
                      <a:pt x="85" y="8"/>
                    </a:lnTo>
                    <a:lnTo>
                      <a:pt x="91" y="3"/>
                    </a:lnTo>
                    <a:lnTo>
                      <a:pt x="144" y="0"/>
                    </a:lnTo>
                    <a:lnTo>
                      <a:pt x="145" y="10"/>
                    </a:lnTo>
                    <a:lnTo>
                      <a:pt x="145" y="38"/>
                    </a:lnTo>
                    <a:lnTo>
                      <a:pt x="144" y="45"/>
                    </a:lnTo>
                    <a:lnTo>
                      <a:pt x="144" y="52"/>
                    </a:lnTo>
                    <a:lnTo>
                      <a:pt x="141" y="65"/>
                    </a:lnTo>
                    <a:lnTo>
                      <a:pt x="136" y="75"/>
                    </a:lnTo>
                    <a:lnTo>
                      <a:pt x="132" y="84"/>
                    </a:lnTo>
                    <a:lnTo>
                      <a:pt x="125" y="89"/>
                    </a:lnTo>
                    <a:lnTo>
                      <a:pt x="118" y="95"/>
                    </a:lnTo>
                    <a:lnTo>
                      <a:pt x="109" y="98"/>
                    </a:lnTo>
                    <a:lnTo>
                      <a:pt x="98" y="101"/>
                    </a:lnTo>
                    <a:lnTo>
                      <a:pt x="85" y="104"/>
                    </a:lnTo>
                    <a:lnTo>
                      <a:pt x="72" y="105"/>
                    </a:lnTo>
                    <a:lnTo>
                      <a:pt x="57" y="107"/>
                    </a:lnTo>
                    <a:lnTo>
                      <a:pt x="40" y="108"/>
                    </a:lnTo>
                    <a:lnTo>
                      <a:pt x="20" y="111"/>
                    </a:lnTo>
                    <a:lnTo>
                      <a:pt x="0" y="114"/>
                    </a:lnTo>
                    <a:close/>
                  </a:path>
                </a:pathLst>
              </a:custGeom>
              <a:solidFill>
                <a:srgbClr val="CC3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0" name="Freeform 51"/>
              <p:cNvSpPr>
                <a:spLocks/>
              </p:cNvSpPr>
              <p:nvPr/>
            </p:nvSpPr>
            <p:spPr bwMode="auto">
              <a:xfrm>
                <a:off x="2644" y="2729"/>
                <a:ext cx="89" cy="63"/>
              </a:xfrm>
              <a:custGeom>
                <a:avLst/>
                <a:gdLst>
                  <a:gd name="T0" fmla="*/ 87 w 317"/>
                  <a:gd name="T1" fmla="*/ 62 h 231"/>
                  <a:gd name="T2" fmla="*/ 85 w 317"/>
                  <a:gd name="T3" fmla="*/ 61 h 231"/>
                  <a:gd name="T4" fmla="*/ 84 w 317"/>
                  <a:gd name="T5" fmla="*/ 60 h 231"/>
                  <a:gd name="T6" fmla="*/ 81 w 317"/>
                  <a:gd name="T7" fmla="*/ 58 h 231"/>
                  <a:gd name="T8" fmla="*/ 76 w 317"/>
                  <a:gd name="T9" fmla="*/ 56 h 231"/>
                  <a:gd name="T10" fmla="*/ 72 w 317"/>
                  <a:gd name="T11" fmla="*/ 54 h 231"/>
                  <a:gd name="T12" fmla="*/ 66 w 317"/>
                  <a:gd name="T13" fmla="*/ 52 h 231"/>
                  <a:gd name="T14" fmla="*/ 61 w 317"/>
                  <a:gd name="T15" fmla="*/ 50 h 231"/>
                  <a:gd name="T16" fmla="*/ 49 w 317"/>
                  <a:gd name="T17" fmla="*/ 47 h 231"/>
                  <a:gd name="T18" fmla="*/ 37 w 317"/>
                  <a:gd name="T19" fmla="*/ 43 h 231"/>
                  <a:gd name="T20" fmla="*/ 31 w 317"/>
                  <a:gd name="T21" fmla="*/ 41 h 231"/>
                  <a:gd name="T22" fmla="*/ 26 w 317"/>
                  <a:gd name="T23" fmla="*/ 40 h 231"/>
                  <a:gd name="T24" fmla="*/ 20 w 317"/>
                  <a:gd name="T25" fmla="*/ 38 h 231"/>
                  <a:gd name="T26" fmla="*/ 15 w 317"/>
                  <a:gd name="T27" fmla="*/ 35 h 231"/>
                  <a:gd name="T28" fmla="*/ 11 w 317"/>
                  <a:gd name="T29" fmla="*/ 33 h 231"/>
                  <a:gd name="T30" fmla="*/ 7 w 317"/>
                  <a:gd name="T31" fmla="*/ 30 h 231"/>
                  <a:gd name="T32" fmla="*/ 5 w 317"/>
                  <a:gd name="T33" fmla="*/ 23 h 231"/>
                  <a:gd name="T34" fmla="*/ 3 w 317"/>
                  <a:gd name="T35" fmla="*/ 15 h 231"/>
                  <a:gd name="T36" fmla="*/ 1 w 317"/>
                  <a:gd name="T37" fmla="*/ 7 h 231"/>
                  <a:gd name="T38" fmla="*/ 0 w 317"/>
                  <a:gd name="T39" fmla="*/ 0 h 231"/>
                  <a:gd name="T40" fmla="*/ 0 w 317"/>
                  <a:gd name="T41" fmla="*/ 0 h 231"/>
                  <a:gd name="T42" fmla="*/ 0 w 317"/>
                  <a:gd name="T43" fmla="*/ 0 h 231"/>
                  <a:gd name="T44" fmla="*/ 1 w 317"/>
                  <a:gd name="T45" fmla="*/ 0 h 231"/>
                  <a:gd name="T46" fmla="*/ 2 w 317"/>
                  <a:gd name="T47" fmla="*/ 1 h 231"/>
                  <a:gd name="T48" fmla="*/ 4 w 317"/>
                  <a:gd name="T49" fmla="*/ 2 h 231"/>
                  <a:gd name="T50" fmla="*/ 6 w 317"/>
                  <a:gd name="T51" fmla="*/ 4 h 231"/>
                  <a:gd name="T52" fmla="*/ 10 w 317"/>
                  <a:gd name="T53" fmla="*/ 5 h 231"/>
                  <a:gd name="T54" fmla="*/ 13 w 317"/>
                  <a:gd name="T55" fmla="*/ 7 h 231"/>
                  <a:gd name="T56" fmla="*/ 17 w 317"/>
                  <a:gd name="T57" fmla="*/ 9 h 231"/>
                  <a:gd name="T58" fmla="*/ 21 w 317"/>
                  <a:gd name="T59" fmla="*/ 11 h 231"/>
                  <a:gd name="T60" fmla="*/ 29 w 317"/>
                  <a:gd name="T61" fmla="*/ 15 h 231"/>
                  <a:gd name="T62" fmla="*/ 33 w 317"/>
                  <a:gd name="T63" fmla="*/ 17 h 231"/>
                  <a:gd name="T64" fmla="*/ 37 w 317"/>
                  <a:gd name="T65" fmla="*/ 19 h 231"/>
                  <a:gd name="T66" fmla="*/ 40 w 317"/>
                  <a:gd name="T67" fmla="*/ 21 h 231"/>
                  <a:gd name="T68" fmla="*/ 43 w 317"/>
                  <a:gd name="T69" fmla="*/ 23 h 231"/>
                  <a:gd name="T70" fmla="*/ 45 w 317"/>
                  <a:gd name="T71" fmla="*/ 24 h 231"/>
                  <a:gd name="T72" fmla="*/ 46 w 317"/>
                  <a:gd name="T73" fmla="*/ 25 h 231"/>
                  <a:gd name="T74" fmla="*/ 47 w 317"/>
                  <a:gd name="T75" fmla="*/ 25 h 231"/>
                  <a:gd name="T76" fmla="*/ 57 w 317"/>
                  <a:gd name="T77" fmla="*/ 27 h 231"/>
                  <a:gd name="T78" fmla="*/ 67 w 317"/>
                  <a:gd name="T79" fmla="*/ 29 h 231"/>
                  <a:gd name="T80" fmla="*/ 78 w 317"/>
                  <a:gd name="T81" fmla="*/ 31 h 231"/>
                  <a:gd name="T82" fmla="*/ 88 w 317"/>
                  <a:gd name="T83" fmla="*/ 33 h 231"/>
                  <a:gd name="T84" fmla="*/ 88 w 317"/>
                  <a:gd name="T85" fmla="*/ 34 h 231"/>
                  <a:gd name="T86" fmla="*/ 89 w 317"/>
                  <a:gd name="T87" fmla="*/ 35 h 231"/>
                  <a:gd name="T88" fmla="*/ 89 w 317"/>
                  <a:gd name="T89" fmla="*/ 37 h 231"/>
                  <a:gd name="T90" fmla="*/ 89 w 317"/>
                  <a:gd name="T91" fmla="*/ 39 h 231"/>
                  <a:gd name="T92" fmla="*/ 89 w 317"/>
                  <a:gd name="T93" fmla="*/ 41 h 231"/>
                  <a:gd name="T94" fmla="*/ 89 w 317"/>
                  <a:gd name="T95" fmla="*/ 44 h 231"/>
                  <a:gd name="T96" fmla="*/ 89 w 317"/>
                  <a:gd name="T97" fmla="*/ 50 h 231"/>
                  <a:gd name="T98" fmla="*/ 89 w 317"/>
                  <a:gd name="T99" fmla="*/ 55 h 231"/>
                  <a:gd name="T100" fmla="*/ 89 w 317"/>
                  <a:gd name="T101" fmla="*/ 58 h 231"/>
                  <a:gd name="T102" fmla="*/ 89 w 317"/>
                  <a:gd name="T103" fmla="*/ 60 h 231"/>
                  <a:gd name="T104" fmla="*/ 89 w 317"/>
                  <a:gd name="T105" fmla="*/ 61 h 231"/>
                  <a:gd name="T106" fmla="*/ 88 w 317"/>
                  <a:gd name="T107" fmla="*/ 62 h 231"/>
                  <a:gd name="T108" fmla="*/ 88 w 317"/>
                  <a:gd name="T109" fmla="*/ 63 h 231"/>
                  <a:gd name="T110" fmla="*/ 88 w 317"/>
                  <a:gd name="T111" fmla="*/ 62 h 231"/>
                  <a:gd name="T112" fmla="*/ 87 w 317"/>
                  <a:gd name="T113" fmla="*/ 62 h 2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7"/>
                  <a:gd name="T172" fmla="*/ 0 h 231"/>
                  <a:gd name="T173" fmla="*/ 317 w 317"/>
                  <a:gd name="T174" fmla="*/ 231 h 2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7" h="231">
                    <a:moveTo>
                      <a:pt x="310" y="228"/>
                    </a:moveTo>
                    <a:lnTo>
                      <a:pt x="304" y="225"/>
                    </a:lnTo>
                    <a:lnTo>
                      <a:pt x="300" y="221"/>
                    </a:lnTo>
                    <a:lnTo>
                      <a:pt x="287" y="212"/>
                    </a:lnTo>
                    <a:lnTo>
                      <a:pt x="272" y="205"/>
                    </a:lnTo>
                    <a:lnTo>
                      <a:pt x="255" y="198"/>
                    </a:lnTo>
                    <a:lnTo>
                      <a:pt x="236" y="192"/>
                    </a:lnTo>
                    <a:lnTo>
                      <a:pt x="218" y="185"/>
                    </a:lnTo>
                    <a:lnTo>
                      <a:pt x="175" y="172"/>
                    </a:lnTo>
                    <a:lnTo>
                      <a:pt x="132" y="159"/>
                    </a:lnTo>
                    <a:lnTo>
                      <a:pt x="111" y="152"/>
                    </a:lnTo>
                    <a:lnTo>
                      <a:pt x="91" y="145"/>
                    </a:lnTo>
                    <a:lnTo>
                      <a:pt x="71" y="138"/>
                    </a:lnTo>
                    <a:lnTo>
                      <a:pt x="54" y="130"/>
                    </a:lnTo>
                    <a:lnTo>
                      <a:pt x="38" y="121"/>
                    </a:lnTo>
                    <a:lnTo>
                      <a:pt x="24" y="111"/>
                    </a:lnTo>
                    <a:lnTo>
                      <a:pt x="17" y="83"/>
                    </a:lnTo>
                    <a:lnTo>
                      <a:pt x="10" y="54"/>
                    </a:lnTo>
                    <a:lnTo>
                      <a:pt x="4" y="27"/>
                    </a:lnTo>
                    <a:lnTo>
                      <a:pt x="0" y="0"/>
                    </a:lnTo>
                    <a:lnTo>
                      <a:pt x="1" y="0"/>
                    </a:lnTo>
                    <a:lnTo>
                      <a:pt x="1" y="1"/>
                    </a:lnTo>
                    <a:lnTo>
                      <a:pt x="4" y="1"/>
                    </a:lnTo>
                    <a:lnTo>
                      <a:pt x="7" y="3"/>
                    </a:lnTo>
                    <a:lnTo>
                      <a:pt x="14" y="7"/>
                    </a:lnTo>
                    <a:lnTo>
                      <a:pt x="22" y="13"/>
                    </a:lnTo>
                    <a:lnTo>
                      <a:pt x="34" y="19"/>
                    </a:lnTo>
                    <a:lnTo>
                      <a:pt x="47" y="26"/>
                    </a:lnTo>
                    <a:lnTo>
                      <a:pt x="61" y="33"/>
                    </a:lnTo>
                    <a:lnTo>
                      <a:pt x="75" y="40"/>
                    </a:lnTo>
                    <a:lnTo>
                      <a:pt x="104" y="56"/>
                    </a:lnTo>
                    <a:lnTo>
                      <a:pt x="118" y="64"/>
                    </a:lnTo>
                    <a:lnTo>
                      <a:pt x="131" y="71"/>
                    </a:lnTo>
                    <a:lnTo>
                      <a:pt x="144" y="77"/>
                    </a:lnTo>
                    <a:lnTo>
                      <a:pt x="154" y="83"/>
                    </a:lnTo>
                    <a:lnTo>
                      <a:pt x="162" y="88"/>
                    </a:lnTo>
                    <a:lnTo>
                      <a:pt x="165" y="90"/>
                    </a:lnTo>
                    <a:lnTo>
                      <a:pt x="168" y="91"/>
                    </a:lnTo>
                    <a:lnTo>
                      <a:pt x="203" y="98"/>
                    </a:lnTo>
                    <a:lnTo>
                      <a:pt x="240" y="105"/>
                    </a:lnTo>
                    <a:lnTo>
                      <a:pt x="277" y="113"/>
                    </a:lnTo>
                    <a:lnTo>
                      <a:pt x="314" y="122"/>
                    </a:lnTo>
                    <a:lnTo>
                      <a:pt x="314" y="124"/>
                    </a:lnTo>
                    <a:lnTo>
                      <a:pt x="316" y="128"/>
                    </a:lnTo>
                    <a:lnTo>
                      <a:pt x="316" y="135"/>
                    </a:lnTo>
                    <a:lnTo>
                      <a:pt x="316" y="142"/>
                    </a:lnTo>
                    <a:lnTo>
                      <a:pt x="317" y="152"/>
                    </a:lnTo>
                    <a:lnTo>
                      <a:pt x="317" y="162"/>
                    </a:lnTo>
                    <a:lnTo>
                      <a:pt x="317" y="182"/>
                    </a:lnTo>
                    <a:lnTo>
                      <a:pt x="317" y="202"/>
                    </a:lnTo>
                    <a:lnTo>
                      <a:pt x="317" y="212"/>
                    </a:lnTo>
                    <a:lnTo>
                      <a:pt x="317" y="219"/>
                    </a:lnTo>
                    <a:lnTo>
                      <a:pt x="316" y="225"/>
                    </a:lnTo>
                    <a:lnTo>
                      <a:pt x="314" y="228"/>
                    </a:lnTo>
                    <a:lnTo>
                      <a:pt x="312" y="231"/>
                    </a:lnTo>
                    <a:lnTo>
                      <a:pt x="312" y="229"/>
                    </a:lnTo>
                    <a:lnTo>
                      <a:pt x="310" y="228"/>
                    </a:lnTo>
                    <a:close/>
                  </a:path>
                </a:pathLst>
              </a:custGeom>
              <a:solidFill>
                <a:srgbClr val="CC3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1" name="Freeform 52"/>
              <p:cNvSpPr>
                <a:spLocks/>
              </p:cNvSpPr>
              <p:nvPr/>
            </p:nvSpPr>
            <p:spPr bwMode="auto">
              <a:xfrm>
                <a:off x="3107" y="2709"/>
                <a:ext cx="115" cy="67"/>
              </a:xfrm>
              <a:custGeom>
                <a:avLst/>
                <a:gdLst>
                  <a:gd name="T0" fmla="*/ 1 w 409"/>
                  <a:gd name="T1" fmla="*/ 65 h 249"/>
                  <a:gd name="T2" fmla="*/ 1 w 409"/>
                  <a:gd name="T3" fmla="*/ 61 h 249"/>
                  <a:gd name="T4" fmla="*/ 0 w 409"/>
                  <a:gd name="T5" fmla="*/ 57 h 249"/>
                  <a:gd name="T6" fmla="*/ 0 w 409"/>
                  <a:gd name="T7" fmla="*/ 54 h 249"/>
                  <a:gd name="T8" fmla="*/ 0 w 409"/>
                  <a:gd name="T9" fmla="*/ 50 h 249"/>
                  <a:gd name="T10" fmla="*/ 24 w 409"/>
                  <a:gd name="T11" fmla="*/ 43 h 249"/>
                  <a:gd name="T12" fmla="*/ 49 w 409"/>
                  <a:gd name="T13" fmla="*/ 35 h 249"/>
                  <a:gd name="T14" fmla="*/ 74 w 409"/>
                  <a:gd name="T15" fmla="*/ 25 h 249"/>
                  <a:gd name="T16" fmla="*/ 92 w 409"/>
                  <a:gd name="T17" fmla="*/ 17 h 249"/>
                  <a:gd name="T18" fmla="*/ 99 w 409"/>
                  <a:gd name="T19" fmla="*/ 12 h 249"/>
                  <a:gd name="T20" fmla="*/ 101 w 409"/>
                  <a:gd name="T21" fmla="*/ 10 h 249"/>
                  <a:gd name="T22" fmla="*/ 108 w 409"/>
                  <a:gd name="T23" fmla="*/ 3 h 249"/>
                  <a:gd name="T24" fmla="*/ 112 w 409"/>
                  <a:gd name="T25" fmla="*/ 1 h 249"/>
                  <a:gd name="T26" fmla="*/ 114 w 409"/>
                  <a:gd name="T27" fmla="*/ 0 h 249"/>
                  <a:gd name="T28" fmla="*/ 115 w 409"/>
                  <a:gd name="T29" fmla="*/ 5 h 249"/>
                  <a:gd name="T30" fmla="*/ 113 w 409"/>
                  <a:gd name="T31" fmla="*/ 13 h 249"/>
                  <a:gd name="T32" fmla="*/ 110 w 409"/>
                  <a:gd name="T33" fmla="*/ 20 h 249"/>
                  <a:gd name="T34" fmla="*/ 105 w 409"/>
                  <a:gd name="T35" fmla="*/ 25 h 249"/>
                  <a:gd name="T36" fmla="*/ 98 w 409"/>
                  <a:gd name="T37" fmla="*/ 29 h 249"/>
                  <a:gd name="T38" fmla="*/ 91 w 409"/>
                  <a:gd name="T39" fmla="*/ 32 h 249"/>
                  <a:gd name="T40" fmla="*/ 83 w 409"/>
                  <a:gd name="T41" fmla="*/ 36 h 249"/>
                  <a:gd name="T42" fmla="*/ 74 w 409"/>
                  <a:gd name="T43" fmla="*/ 39 h 249"/>
                  <a:gd name="T44" fmla="*/ 63 w 409"/>
                  <a:gd name="T45" fmla="*/ 44 h 249"/>
                  <a:gd name="T46" fmla="*/ 52 w 409"/>
                  <a:gd name="T47" fmla="*/ 48 h 249"/>
                  <a:gd name="T48" fmla="*/ 43 w 409"/>
                  <a:gd name="T49" fmla="*/ 52 h 249"/>
                  <a:gd name="T50" fmla="*/ 35 w 409"/>
                  <a:gd name="T51" fmla="*/ 55 h 249"/>
                  <a:gd name="T52" fmla="*/ 28 w 409"/>
                  <a:gd name="T53" fmla="*/ 57 h 249"/>
                  <a:gd name="T54" fmla="*/ 22 w 409"/>
                  <a:gd name="T55" fmla="*/ 60 h 249"/>
                  <a:gd name="T56" fmla="*/ 17 w 409"/>
                  <a:gd name="T57" fmla="*/ 62 h 249"/>
                  <a:gd name="T58" fmla="*/ 13 w 409"/>
                  <a:gd name="T59" fmla="*/ 63 h 249"/>
                  <a:gd name="T60" fmla="*/ 9 w 409"/>
                  <a:gd name="T61" fmla="*/ 65 h 249"/>
                  <a:gd name="T62" fmla="*/ 5 w 409"/>
                  <a:gd name="T63" fmla="*/ 66 h 249"/>
                  <a:gd name="T64" fmla="*/ 3 w 409"/>
                  <a:gd name="T65" fmla="*/ 67 h 249"/>
                  <a:gd name="T66" fmla="*/ 2 w 409"/>
                  <a:gd name="T67" fmla="*/ 67 h 2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9"/>
                  <a:gd name="T103" fmla="*/ 0 h 249"/>
                  <a:gd name="T104" fmla="*/ 409 w 409"/>
                  <a:gd name="T105" fmla="*/ 249 h 2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9" h="249">
                    <a:moveTo>
                      <a:pt x="7" y="249"/>
                    </a:moveTo>
                    <a:lnTo>
                      <a:pt x="5" y="243"/>
                    </a:lnTo>
                    <a:lnTo>
                      <a:pt x="4" y="237"/>
                    </a:lnTo>
                    <a:lnTo>
                      <a:pt x="3" y="227"/>
                    </a:lnTo>
                    <a:lnTo>
                      <a:pt x="3" y="220"/>
                    </a:lnTo>
                    <a:lnTo>
                      <a:pt x="1" y="212"/>
                    </a:lnTo>
                    <a:lnTo>
                      <a:pt x="1" y="206"/>
                    </a:lnTo>
                    <a:lnTo>
                      <a:pt x="1" y="200"/>
                    </a:lnTo>
                    <a:lnTo>
                      <a:pt x="0" y="193"/>
                    </a:lnTo>
                    <a:lnTo>
                      <a:pt x="0" y="186"/>
                    </a:lnTo>
                    <a:lnTo>
                      <a:pt x="43" y="173"/>
                    </a:lnTo>
                    <a:lnTo>
                      <a:pt x="87" y="159"/>
                    </a:lnTo>
                    <a:lnTo>
                      <a:pt x="131" y="145"/>
                    </a:lnTo>
                    <a:lnTo>
                      <a:pt x="175" y="129"/>
                    </a:lnTo>
                    <a:lnTo>
                      <a:pt x="219" y="112"/>
                    </a:lnTo>
                    <a:lnTo>
                      <a:pt x="263" y="94"/>
                    </a:lnTo>
                    <a:lnTo>
                      <a:pt x="305" y="74"/>
                    </a:lnTo>
                    <a:lnTo>
                      <a:pt x="326" y="62"/>
                    </a:lnTo>
                    <a:lnTo>
                      <a:pt x="346" y="51"/>
                    </a:lnTo>
                    <a:lnTo>
                      <a:pt x="352" y="44"/>
                    </a:lnTo>
                    <a:lnTo>
                      <a:pt x="354" y="41"/>
                    </a:lnTo>
                    <a:lnTo>
                      <a:pt x="359" y="37"/>
                    </a:lnTo>
                    <a:lnTo>
                      <a:pt x="376" y="20"/>
                    </a:lnTo>
                    <a:lnTo>
                      <a:pt x="384" y="11"/>
                    </a:lnTo>
                    <a:lnTo>
                      <a:pt x="393" y="4"/>
                    </a:lnTo>
                    <a:lnTo>
                      <a:pt x="397" y="2"/>
                    </a:lnTo>
                    <a:lnTo>
                      <a:pt x="401" y="1"/>
                    </a:lnTo>
                    <a:lnTo>
                      <a:pt x="404" y="0"/>
                    </a:lnTo>
                    <a:lnTo>
                      <a:pt x="409" y="0"/>
                    </a:lnTo>
                    <a:lnTo>
                      <a:pt x="409" y="20"/>
                    </a:lnTo>
                    <a:lnTo>
                      <a:pt x="406" y="35"/>
                    </a:lnTo>
                    <a:lnTo>
                      <a:pt x="403" y="49"/>
                    </a:lnTo>
                    <a:lnTo>
                      <a:pt x="397" y="62"/>
                    </a:lnTo>
                    <a:lnTo>
                      <a:pt x="390" y="74"/>
                    </a:lnTo>
                    <a:lnTo>
                      <a:pt x="381" y="84"/>
                    </a:lnTo>
                    <a:lnTo>
                      <a:pt x="373" y="92"/>
                    </a:lnTo>
                    <a:lnTo>
                      <a:pt x="362" y="101"/>
                    </a:lnTo>
                    <a:lnTo>
                      <a:pt x="350" y="108"/>
                    </a:lnTo>
                    <a:lnTo>
                      <a:pt x="337" y="114"/>
                    </a:lnTo>
                    <a:lnTo>
                      <a:pt x="325" y="119"/>
                    </a:lnTo>
                    <a:lnTo>
                      <a:pt x="309" y="126"/>
                    </a:lnTo>
                    <a:lnTo>
                      <a:pt x="295" y="132"/>
                    </a:lnTo>
                    <a:lnTo>
                      <a:pt x="278" y="139"/>
                    </a:lnTo>
                    <a:lnTo>
                      <a:pt x="262" y="146"/>
                    </a:lnTo>
                    <a:lnTo>
                      <a:pt x="245" y="153"/>
                    </a:lnTo>
                    <a:lnTo>
                      <a:pt x="223" y="162"/>
                    </a:lnTo>
                    <a:lnTo>
                      <a:pt x="203" y="170"/>
                    </a:lnTo>
                    <a:lnTo>
                      <a:pt x="185" y="178"/>
                    </a:lnTo>
                    <a:lnTo>
                      <a:pt x="169" y="185"/>
                    </a:lnTo>
                    <a:lnTo>
                      <a:pt x="152" y="192"/>
                    </a:lnTo>
                    <a:lnTo>
                      <a:pt x="138" y="197"/>
                    </a:lnTo>
                    <a:lnTo>
                      <a:pt x="124" y="203"/>
                    </a:lnTo>
                    <a:lnTo>
                      <a:pt x="111" y="209"/>
                    </a:lnTo>
                    <a:lnTo>
                      <a:pt x="99" y="213"/>
                    </a:lnTo>
                    <a:lnTo>
                      <a:pt x="88" y="219"/>
                    </a:lnTo>
                    <a:lnTo>
                      <a:pt x="80" y="222"/>
                    </a:lnTo>
                    <a:lnTo>
                      <a:pt x="71" y="226"/>
                    </a:lnTo>
                    <a:lnTo>
                      <a:pt x="62" y="229"/>
                    </a:lnTo>
                    <a:lnTo>
                      <a:pt x="54" y="233"/>
                    </a:lnTo>
                    <a:lnTo>
                      <a:pt x="48" y="234"/>
                    </a:lnTo>
                    <a:lnTo>
                      <a:pt x="43" y="237"/>
                    </a:lnTo>
                    <a:lnTo>
                      <a:pt x="33" y="242"/>
                    </a:lnTo>
                    <a:lnTo>
                      <a:pt x="24" y="244"/>
                    </a:lnTo>
                    <a:lnTo>
                      <a:pt x="18" y="246"/>
                    </a:lnTo>
                    <a:lnTo>
                      <a:pt x="15" y="247"/>
                    </a:lnTo>
                    <a:lnTo>
                      <a:pt x="11" y="249"/>
                    </a:lnTo>
                    <a:lnTo>
                      <a:pt x="10" y="249"/>
                    </a:lnTo>
                    <a:lnTo>
                      <a:pt x="7" y="249"/>
                    </a:lnTo>
                    <a:close/>
                  </a:path>
                </a:pathLst>
              </a:custGeom>
              <a:solidFill>
                <a:srgbClr val="CC3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2" name="Freeform 53"/>
              <p:cNvSpPr>
                <a:spLocks/>
              </p:cNvSpPr>
              <p:nvPr/>
            </p:nvSpPr>
            <p:spPr bwMode="auto">
              <a:xfrm>
                <a:off x="2544" y="2066"/>
                <a:ext cx="344" cy="699"/>
              </a:xfrm>
              <a:custGeom>
                <a:avLst/>
                <a:gdLst>
                  <a:gd name="T0" fmla="*/ 183 w 1223"/>
                  <a:gd name="T1" fmla="*/ 685 h 2562"/>
                  <a:gd name="T2" fmla="*/ 117 w 1223"/>
                  <a:gd name="T3" fmla="*/ 659 h 2562"/>
                  <a:gd name="T4" fmla="*/ 88 w 1223"/>
                  <a:gd name="T5" fmla="*/ 635 h 2562"/>
                  <a:gd name="T6" fmla="*/ 81 w 1223"/>
                  <a:gd name="T7" fmla="*/ 596 h 2562"/>
                  <a:gd name="T8" fmla="*/ 96 w 1223"/>
                  <a:gd name="T9" fmla="*/ 522 h 2562"/>
                  <a:gd name="T10" fmla="*/ 127 w 1223"/>
                  <a:gd name="T11" fmla="*/ 442 h 2562"/>
                  <a:gd name="T12" fmla="*/ 172 w 1223"/>
                  <a:gd name="T13" fmla="*/ 415 h 2562"/>
                  <a:gd name="T14" fmla="*/ 180 w 1223"/>
                  <a:gd name="T15" fmla="*/ 410 h 2562"/>
                  <a:gd name="T16" fmla="*/ 163 w 1223"/>
                  <a:gd name="T17" fmla="*/ 414 h 2562"/>
                  <a:gd name="T18" fmla="*/ 134 w 1223"/>
                  <a:gd name="T19" fmla="*/ 430 h 2562"/>
                  <a:gd name="T20" fmla="*/ 133 w 1223"/>
                  <a:gd name="T21" fmla="*/ 425 h 2562"/>
                  <a:gd name="T22" fmla="*/ 155 w 1223"/>
                  <a:gd name="T23" fmla="*/ 411 h 2562"/>
                  <a:gd name="T24" fmla="*/ 183 w 1223"/>
                  <a:gd name="T25" fmla="*/ 398 h 2562"/>
                  <a:gd name="T26" fmla="*/ 154 w 1223"/>
                  <a:gd name="T27" fmla="*/ 406 h 2562"/>
                  <a:gd name="T28" fmla="*/ 136 w 1223"/>
                  <a:gd name="T29" fmla="*/ 395 h 2562"/>
                  <a:gd name="T30" fmla="*/ 139 w 1223"/>
                  <a:gd name="T31" fmla="*/ 348 h 2562"/>
                  <a:gd name="T32" fmla="*/ 142 w 1223"/>
                  <a:gd name="T33" fmla="*/ 338 h 2562"/>
                  <a:gd name="T34" fmla="*/ 132 w 1223"/>
                  <a:gd name="T35" fmla="*/ 348 h 2562"/>
                  <a:gd name="T36" fmla="*/ 127 w 1223"/>
                  <a:gd name="T37" fmla="*/ 371 h 2562"/>
                  <a:gd name="T38" fmla="*/ 125 w 1223"/>
                  <a:gd name="T39" fmla="*/ 380 h 2562"/>
                  <a:gd name="T40" fmla="*/ 115 w 1223"/>
                  <a:gd name="T41" fmla="*/ 312 h 2562"/>
                  <a:gd name="T42" fmla="*/ 117 w 1223"/>
                  <a:gd name="T43" fmla="*/ 271 h 2562"/>
                  <a:gd name="T44" fmla="*/ 117 w 1223"/>
                  <a:gd name="T45" fmla="*/ 256 h 2562"/>
                  <a:gd name="T46" fmla="*/ 112 w 1223"/>
                  <a:gd name="T47" fmla="*/ 286 h 2562"/>
                  <a:gd name="T48" fmla="*/ 113 w 1223"/>
                  <a:gd name="T49" fmla="*/ 360 h 2562"/>
                  <a:gd name="T50" fmla="*/ 120 w 1223"/>
                  <a:gd name="T51" fmla="*/ 402 h 2562"/>
                  <a:gd name="T52" fmla="*/ 98 w 1223"/>
                  <a:gd name="T53" fmla="*/ 492 h 2562"/>
                  <a:gd name="T54" fmla="*/ 82 w 1223"/>
                  <a:gd name="T55" fmla="*/ 537 h 2562"/>
                  <a:gd name="T56" fmla="*/ 76 w 1223"/>
                  <a:gd name="T57" fmla="*/ 556 h 2562"/>
                  <a:gd name="T58" fmla="*/ 63 w 1223"/>
                  <a:gd name="T59" fmla="*/ 558 h 2562"/>
                  <a:gd name="T60" fmla="*/ 33 w 1223"/>
                  <a:gd name="T61" fmla="*/ 551 h 2562"/>
                  <a:gd name="T62" fmla="*/ 13 w 1223"/>
                  <a:gd name="T63" fmla="*/ 531 h 2562"/>
                  <a:gd name="T64" fmla="*/ 1 w 1223"/>
                  <a:gd name="T65" fmla="*/ 461 h 2562"/>
                  <a:gd name="T66" fmla="*/ 3 w 1223"/>
                  <a:gd name="T67" fmla="*/ 393 h 2562"/>
                  <a:gd name="T68" fmla="*/ 30 w 1223"/>
                  <a:gd name="T69" fmla="*/ 279 h 2562"/>
                  <a:gd name="T70" fmla="*/ 52 w 1223"/>
                  <a:gd name="T71" fmla="*/ 217 h 2562"/>
                  <a:gd name="T72" fmla="*/ 57 w 1223"/>
                  <a:gd name="T73" fmla="*/ 200 h 2562"/>
                  <a:gd name="T74" fmla="*/ 71 w 1223"/>
                  <a:gd name="T75" fmla="*/ 149 h 2562"/>
                  <a:gd name="T76" fmla="*/ 104 w 1223"/>
                  <a:gd name="T77" fmla="*/ 58 h 2562"/>
                  <a:gd name="T78" fmla="*/ 128 w 1223"/>
                  <a:gd name="T79" fmla="*/ 13 h 2562"/>
                  <a:gd name="T80" fmla="*/ 143 w 1223"/>
                  <a:gd name="T81" fmla="*/ 1 h 2562"/>
                  <a:gd name="T82" fmla="*/ 157 w 1223"/>
                  <a:gd name="T83" fmla="*/ 4 h 2562"/>
                  <a:gd name="T84" fmla="*/ 185 w 1223"/>
                  <a:gd name="T85" fmla="*/ 14 h 2562"/>
                  <a:gd name="T86" fmla="*/ 180 w 1223"/>
                  <a:gd name="T87" fmla="*/ 28 h 2562"/>
                  <a:gd name="T88" fmla="*/ 147 w 1223"/>
                  <a:gd name="T89" fmla="*/ 68 h 2562"/>
                  <a:gd name="T90" fmla="*/ 140 w 1223"/>
                  <a:gd name="T91" fmla="*/ 91 h 2562"/>
                  <a:gd name="T92" fmla="*/ 156 w 1223"/>
                  <a:gd name="T93" fmla="*/ 110 h 2562"/>
                  <a:gd name="T94" fmla="*/ 154 w 1223"/>
                  <a:gd name="T95" fmla="*/ 161 h 2562"/>
                  <a:gd name="T96" fmla="*/ 137 w 1223"/>
                  <a:gd name="T97" fmla="*/ 227 h 2562"/>
                  <a:gd name="T98" fmla="*/ 140 w 1223"/>
                  <a:gd name="T99" fmla="*/ 270 h 2562"/>
                  <a:gd name="T100" fmla="*/ 159 w 1223"/>
                  <a:gd name="T101" fmla="*/ 314 h 2562"/>
                  <a:gd name="T102" fmla="*/ 188 w 1223"/>
                  <a:gd name="T103" fmla="*/ 356 h 2562"/>
                  <a:gd name="T104" fmla="*/ 208 w 1223"/>
                  <a:gd name="T105" fmla="*/ 378 h 2562"/>
                  <a:gd name="T106" fmla="*/ 251 w 1223"/>
                  <a:gd name="T107" fmla="*/ 413 h 2562"/>
                  <a:gd name="T108" fmla="*/ 288 w 1223"/>
                  <a:gd name="T109" fmla="*/ 434 h 2562"/>
                  <a:gd name="T110" fmla="*/ 276 w 1223"/>
                  <a:gd name="T111" fmla="*/ 452 h 2562"/>
                  <a:gd name="T112" fmla="*/ 293 w 1223"/>
                  <a:gd name="T113" fmla="*/ 461 h 2562"/>
                  <a:gd name="T114" fmla="*/ 325 w 1223"/>
                  <a:gd name="T115" fmla="*/ 482 h 2562"/>
                  <a:gd name="T116" fmla="*/ 344 w 1223"/>
                  <a:gd name="T117" fmla="*/ 505 h 2562"/>
                  <a:gd name="T118" fmla="*/ 338 w 1223"/>
                  <a:gd name="T119" fmla="*/ 527 h 2562"/>
                  <a:gd name="T120" fmla="*/ 279 w 1223"/>
                  <a:gd name="T121" fmla="*/ 679 h 2562"/>
                  <a:gd name="T122" fmla="*/ 276 w 1223"/>
                  <a:gd name="T123" fmla="*/ 698 h 2562"/>
                  <a:gd name="T124" fmla="*/ 260 w 1223"/>
                  <a:gd name="T125" fmla="*/ 699 h 25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23"/>
                  <a:gd name="T190" fmla="*/ 0 h 2562"/>
                  <a:gd name="T191" fmla="*/ 1223 w 1223"/>
                  <a:gd name="T192" fmla="*/ 2562 h 25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23" h="2562">
                    <a:moveTo>
                      <a:pt x="889" y="2562"/>
                    </a:moveTo>
                    <a:lnTo>
                      <a:pt x="852" y="2555"/>
                    </a:lnTo>
                    <a:lnTo>
                      <a:pt x="814" y="2548"/>
                    </a:lnTo>
                    <a:lnTo>
                      <a:pt x="772" y="2540"/>
                    </a:lnTo>
                    <a:lnTo>
                      <a:pt x="733" y="2531"/>
                    </a:lnTo>
                    <a:lnTo>
                      <a:pt x="690" y="2523"/>
                    </a:lnTo>
                    <a:lnTo>
                      <a:pt x="649" y="2511"/>
                    </a:lnTo>
                    <a:lnTo>
                      <a:pt x="607" y="2500"/>
                    </a:lnTo>
                    <a:lnTo>
                      <a:pt x="566" y="2487"/>
                    </a:lnTo>
                    <a:lnTo>
                      <a:pt x="526" y="2471"/>
                    </a:lnTo>
                    <a:lnTo>
                      <a:pt x="486" y="2456"/>
                    </a:lnTo>
                    <a:lnTo>
                      <a:pt x="449" y="2437"/>
                    </a:lnTo>
                    <a:lnTo>
                      <a:pt x="432" y="2427"/>
                    </a:lnTo>
                    <a:lnTo>
                      <a:pt x="415" y="2417"/>
                    </a:lnTo>
                    <a:lnTo>
                      <a:pt x="398" y="2406"/>
                    </a:lnTo>
                    <a:lnTo>
                      <a:pt x="382" y="2394"/>
                    </a:lnTo>
                    <a:lnTo>
                      <a:pt x="367" y="2383"/>
                    </a:lnTo>
                    <a:lnTo>
                      <a:pt x="352" y="2370"/>
                    </a:lnTo>
                    <a:lnTo>
                      <a:pt x="338" y="2357"/>
                    </a:lnTo>
                    <a:lnTo>
                      <a:pt x="325" y="2343"/>
                    </a:lnTo>
                    <a:lnTo>
                      <a:pt x="314" y="2329"/>
                    </a:lnTo>
                    <a:lnTo>
                      <a:pt x="302" y="2313"/>
                    </a:lnTo>
                    <a:lnTo>
                      <a:pt x="298" y="2293"/>
                    </a:lnTo>
                    <a:lnTo>
                      <a:pt x="294" y="2272"/>
                    </a:lnTo>
                    <a:lnTo>
                      <a:pt x="291" y="2249"/>
                    </a:lnTo>
                    <a:lnTo>
                      <a:pt x="290" y="2228"/>
                    </a:lnTo>
                    <a:lnTo>
                      <a:pt x="288" y="2205"/>
                    </a:lnTo>
                    <a:lnTo>
                      <a:pt x="288" y="2184"/>
                    </a:lnTo>
                    <a:lnTo>
                      <a:pt x="290" y="2161"/>
                    </a:lnTo>
                    <a:lnTo>
                      <a:pt x="291" y="2140"/>
                    </a:lnTo>
                    <a:lnTo>
                      <a:pt x="297" y="2094"/>
                    </a:lnTo>
                    <a:lnTo>
                      <a:pt x="304" y="2049"/>
                    </a:lnTo>
                    <a:lnTo>
                      <a:pt x="315" y="2004"/>
                    </a:lnTo>
                    <a:lnTo>
                      <a:pt x="328" y="1959"/>
                    </a:lnTo>
                    <a:lnTo>
                      <a:pt x="342" y="1913"/>
                    </a:lnTo>
                    <a:lnTo>
                      <a:pt x="357" y="1869"/>
                    </a:lnTo>
                    <a:lnTo>
                      <a:pt x="374" y="1825"/>
                    </a:lnTo>
                    <a:lnTo>
                      <a:pt x="389" y="1782"/>
                    </a:lnTo>
                    <a:lnTo>
                      <a:pt x="406" y="1740"/>
                    </a:lnTo>
                    <a:lnTo>
                      <a:pt x="422" y="1698"/>
                    </a:lnTo>
                    <a:lnTo>
                      <a:pt x="436" y="1657"/>
                    </a:lnTo>
                    <a:lnTo>
                      <a:pt x="451" y="1619"/>
                    </a:lnTo>
                    <a:lnTo>
                      <a:pt x="469" y="1605"/>
                    </a:lnTo>
                    <a:lnTo>
                      <a:pt x="489" y="1590"/>
                    </a:lnTo>
                    <a:lnTo>
                      <a:pt x="526" y="1566"/>
                    </a:lnTo>
                    <a:lnTo>
                      <a:pt x="545" y="1553"/>
                    </a:lnTo>
                    <a:lnTo>
                      <a:pt x="564" y="1542"/>
                    </a:lnTo>
                    <a:lnTo>
                      <a:pt x="586" y="1532"/>
                    </a:lnTo>
                    <a:lnTo>
                      <a:pt x="610" y="1522"/>
                    </a:lnTo>
                    <a:lnTo>
                      <a:pt x="621" y="1521"/>
                    </a:lnTo>
                    <a:lnTo>
                      <a:pt x="631" y="1518"/>
                    </a:lnTo>
                    <a:lnTo>
                      <a:pt x="637" y="1516"/>
                    </a:lnTo>
                    <a:lnTo>
                      <a:pt x="641" y="1513"/>
                    </a:lnTo>
                    <a:lnTo>
                      <a:pt x="643" y="1511"/>
                    </a:lnTo>
                    <a:lnTo>
                      <a:pt x="644" y="1506"/>
                    </a:lnTo>
                    <a:lnTo>
                      <a:pt x="641" y="1503"/>
                    </a:lnTo>
                    <a:lnTo>
                      <a:pt x="637" y="1502"/>
                    </a:lnTo>
                    <a:lnTo>
                      <a:pt x="634" y="1501"/>
                    </a:lnTo>
                    <a:lnTo>
                      <a:pt x="630" y="1501"/>
                    </a:lnTo>
                    <a:lnTo>
                      <a:pt x="619" y="1502"/>
                    </a:lnTo>
                    <a:lnTo>
                      <a:pt x="607" y="1506"/>
                    </a:lnTo>
                    <a:lnTo>
                      <a:pt x="594" y="1511"/>
                    </a:lnTo>
                    <a:lnTo>
                      <a:pt x="580" y="1518"/>
                    </a:lnTo>
                    <a:lnTo>
                      <a:pt x="566" y="1525"/>
                    </a:lnTo>
                    <a:lnTo>
                      <a:pt x="550" y="1532"/>
                    </a:lnTo>
                    <a:lnTo>
                      <a:pt x="522" y="1549"/>
                    </a:lnTo>
                    <a:lnTo>
                      <a:pt x="508" y="1558"/>
                    </a:lnTo>
                    <a:lnTo>
                      <a:pt x="496" y="1566"/>
                    </a:lnTo>
                    <a:lnTo>
                      <a:pt x="485" y="1573"/>
                    </a:lnTo>
                    <a:lnTo>
                      <a:pt x="476" y="1577"/>
                    </a:lnTo>
                    <a:lnTo>
                      <a:pt x="469" y="1583"/>
                    </a:lnTo>
                    <a:lnTo>
                      <a:pt x="466" y="1585"/>
                    </a:lnTo>
                    <a:lnTo>
                      <a:pt x="465" y="1586"/>
                    </a:lnTo>
                    <a:lnTo>
                      <a:pt x="465" y="1577"/>
                    </a:lnTo>
                    <a:lnTo>
                      <a:pt x="466" y="1570"/>
                    </a:lnTo>
                    <a:lnTo>
                      <a:pt x="469" y="1565"/>
                    </a:lnTo>
                    <a:lnTo>
                      <a:pt x="472" y="1558"/>
                    </a:lnTo>
                    <a:lnTo>
                      <a:pt x="476" y="1552"/>
                    </a:lnTo>
                    <a:lnTo>
                      <a:pt x="480" y="1546"/>
                    </a:lnTo>
                    <a:lnTo>
                      <a:pt x="490" y="1536"/>
                    </a:lnTo>
                    <a:lnTo>
                      <a:pt x="503" y="1526"/>
                    </a:lnTo>
                    <a:lnTo>
                      <a:pt x="517" y="1519"/>
                    </a:lnTo>
                    <a:lnTo>
                      <a:pt x="533" y="1512"/>
                    </a:lnTo>
                    <a:lnTo>
                      <a:pt x="550" y="1505"/>
                    </a:lnTo>
                    <a:lnTo>
                      <a:pt x="583" y="1492"/>
                    </a:lnTo>
                    <a:lnTo>
                      <a:pt x="599" y="1486"/>
                    </a:lnTo>
                    <a:lnTo>
                      <a:pt x="613" y="1481"/>
                    </a:lnTo>
                    <a:lnTo>
                      <a:pt x="627" y="1475"/>
                    </a:lnTo>
                    <a:lnTo>
                      <a:pt x="637" y="1468"/>
                    </a:lnTo>
                    <a:lnTo>
                      <a:pt x="647" y="1462"/>
                    </a:lnTo>
                    <a:lnTo>
                      <a:pt x="650" y="1458"/>
                    </a:lnTo>
                    <a:lnTo>
                      <a:pt x="653" y="1454"/>
                    </a:lnTo>
                    <a:lnTo>
                      <a:pt x="643" y="1455"/>
                    </a:lnTo>
                    <a:lnTo>
                      <a:pt x="631" y="1456"/>
                    </a:lnTo>
                    <a:lnTo>
                      <a:pt x="610" y="1461"/>
                    </a:lnTo>
                    <a:lnTo>
                      <a:pt x="587" y="1469"/>
                    </a:lnTo>
                    <a:lnTo>
                      <a:pt x="567" y="1479"/>
                    </a:lnTo>
                    <a:lnTo>
                      <a:pt x="546" y="1489"/>
                    </a:lnTo>
                    <a:lnTo>
                      <a:pt x="526" y="1501"/>
                    </a:lnTo>
                    <a:lnTo>
                      <a:pt x="506" y="1512"/>
                    </a:lnTo>
                    <a:lnTo>
                      <a:pt x="488" y="1521"/>
                    </a:lnTo>
                    <a:lnTo>
                      <a:pt x="488" y="1505"/>
                    </a:lnTo>
                    <a:lnTo>
                      <a:pt x="486" y="1486"/>
                    </a:lnTo>
                    <a:lnTo>
                      <a:pt x="485" y="1468"/>
                    </a:lnTo>
                    <a:lnTo>
                      <a:pt x="483" y="1449"/>
                    </a:lnTo>
                    <a:lnTo>
                      <a:pt x="482" y="1408"/>
                    </a:lnTo>
                    <a:lnTo>
                      <a:pt x="479" y="1368"/>
                    </a:lnTo>
                    <a:lnTo>
                      <a:pt x="480" y="1348"/>
                    </a:lnTo>
                    <a:lnTo>
                      <a:pt x="482" y="1328"/>
                    </a:lnTo>
                    <a:lnTo>
                      <a:pt x="485" y="1310"/>
                    </a:lnTo>
                    <a:lnTo>
                      <a:pt x="489" y="1293"/>
                    </a:lnTo>
                    <a:lnTo>
                      <a:pt x="495" y="1276"/>
                    </a:lnTo>
                    <a:lnTo>
                      <a:pt x="502" y="1260"/>
                    </a:lnTo>
                    <a:lnTo>
                      <a:pt x="512" y="1247"/>
                    </a:lnTo>
                    <a:lnTo>
                      <a:pt x="517" y="1240"/>
                    </a:lnTo>
                    <a:lnTo>
                      <a:pt x="523" y="1234"/>
                    </a:lnTo>
                    <a:lnTo>
                      <a:pt x="522" y="1229"/>
                    </a:lnTo>
                    <a:lnTo>
                      <a:pt x="512" y="1234"/>
                    </a:lnTo>
                    <a:lnTo>
                      <a:pt x="505" y="1240"/>
                    </a:lnTo>
                    <a:lnTo>
                      <a:pt x="499" y="1246"/>
                    </a:lnTo>
                    <a:lnTo>
                      <a:pt x="493" y="1250"/>
                    </a:lnTo>
                    <a:lnTo>
                      <a:pt x="489" y="1254"/>
                    </a:lnTo>
                    <a:lnTo>
                      <a:pt x="483" y="1261"/>
                    </a:lnTo>
                    <a:lnTo>
                      <a:pt x="482" y="1264"/>
                    </a:lnTo>
                    <a:lnTo>
                      <a:pt x="478" y="1267"/>
                    </a:lnTo>
                    <a:lnTo>
                      <a:pt x="470" y="1276"/>
                    </a:lnTo>
                    <a:lnTo>
                      <a:pt x="469" y="1289"/>
                    </a:lnTo>
                    <a:lnTo>
                      <a:pt x="466" y="1301"/>
                    </a:lnTo>
                    <a:lnTo>
                      <a:pt x="462" y="1324"/>
                    </a:lnTo>
                    <a:lnTo>
                      <a:pt x="459" y="1334"/>
                    </a:lnTo>
                    <a:lnTo>
                      <a:pt x="456" y="1344"/>
                    </a:lnTo>
                    <a:lnTo>
                      <a:pt x="455" y="1353"/>
                    </a:lnTo>
                    <a:lnTo>
                      <a:pt x="453" y="1361"/>
                    </a:lnTo>
                    <a:lnTo>
                      <a:pt x="452" y="1368"/>
                    </a:lnTo>
                    <a:lnTo>
                      <a:pt x="451" y="1374"/>
                    </a:lnTo>
                    <a:lnTo>
                      <a:pt x="449" y="1380"/>
                    </a:lnTo>
                    <a:lnTo>
                      <a:pt x="448" y="1384"/>
                    </a:lnTo>
                    <a:lnTo>
                      <a:pt x="448" y="1388"/>
                    </a:lnTo>
                    <a:lnTo>
                      <a:pt x="446" y="1391"/>
                    </a:lnTo>
                    <a:lnTo>
                      <a:pt x="446" y="1392"/>
                    </a:lnTo>
                    <a:lnTo>
                      <a:pt x="445" y="1394"/>
                    </a:lnTo>
                    <a:lnTo>
                      <a:pt x="436" y="1353"/>
                    </a:lnTo>
                    <a:lnTo>
                      <a:pt x="429" y="1311"/>
                    </a:lnTo>
                    <a:lnTo>
                      <a:pt x="422" y="1269"/>
                    </a:lnTo>
                    <a:lnTo>
                      <a:pt x="416" y="1227"/>
                    </a:lnTo>
                    <a:lnTo>
                      <a:pt x="414" y="1185"/>
                    </a:lnTo>
                    <a:lnTo>
                      <a:pt x="409" y="1143"/>
                    </a:lnTo>
                    <a:lnTo>
                      <a:pt x="408" y="1102"/>
                    </a:lnTo>
                    <a:lnTo>
                      <a:pt x="406" y="1061"/>
                    </a:lnTo>
                    <a:lnTo>
                      <a:pt x="408" y="1055"/>
                    </a:lnTo>
                    <a:lnTo>
                      <a:pt x="408" y="1048"/>
                    </a:lnTo>
                    <a:lnTo>
                      <a:pt x="411" y="1032"/>
                    </a:lnTo>
                    <a:lnTo>
                      <a:pt x="414" y="1014"/>
                    </a:lnTo>
                    <a:lnTo>
                      <a:pt x="416" y="995"/>
                    </a:lnTo>
                    <a:lnTo>
                      <a:pt x="419" y="975"/>
                    </a:lnTo>
                    <a:lnTo>
                      <a:pt x="421" y="958"/>
                    </a:lnTo>
                    <a:lnTo>
                      <a:pt x="421" y="950"/>
                    </a:lnTo>
                    <a:lnTo>
                      <a:pt x="422" y="943"/>
                    </a:lnTo>
                    <a:lnTo>
                      <a:pt x="422" y="936"/>
                    </a:lnTo>
                    <a:lnTo>
                      <a:pt x="421" y="930"/>
                    </a:lnTo>
                    <a:lnTo>
                      <a:pt x="416" y="940"/>
                    </a:lnTo>
                    <a:lnTo>
                      <a:pt x="414" y="951"/>
                    </a:lnTo>
                    <a:lnTo>
                      <a:pt x="409" y="964"/>
                    </a:lnTo>
                    <a:lnTo>
                      <a:pt x="406" y="980"/>
                    </a:lnTo>
                    <a:lnTo>
                      <a:pt x="404" y="995"/>
                    </a:lnTo>
                    <a:lnTo>
                      <a:pt x="401" y="1012"/>
                    </a:lnTo>
                    <a:lnTo>
                      <a:pt x="399" y="1031"/>
                    </a:lnTo>
                    <a:lnTo>
                      <a:pt x="398" y="1049"/>
                    </a:lnTo>
                    <a:lnTo>
                      <a:pt x="396" y="1071"/>
                    </a:lnTo>
                    <a:lnTo>
                      <a:pt x="395" y="1092"/>
                    </a:lnTo>
                    <a:lnTo>
                      <a:pt x="394" y="1136"/>
                    </a:lnTo>
                    <a:lnTo>
                      <a:pt x="395" y="1182"/>
                    </a:lnTo>
                    <a:lnTo>
                      <a:pt x="396" y="1229"/>
                    </a:lnTo>
                    <a:lnTo>
                      <a:pt x="399" y="1274"/>
                    </a:lnTo>
                    <a:lnTo>
                      <a:pt x="402" y="1320"/>
                    </a:lnTo>
                    <a:lnTo>
                      <a:pt x="408" y="1364"/>
                    </a:lnTo>
                    <a:lnTo>
                      <a:pt x="411" y="1384"/>
                    </a:lnTo>
                    <a:lnTo>
                      <a:pt x="414" y="1404"/>
                    </a:lnTo>
                    <a:lnTo>
                      <a:pt x="416" y="1424"/>
                    </a:lnTo>
                    <a:lnTo>
                      <a:pt x="421" y="1441"/>
                    </a:lnTo>
                    <a:lnTo>
                      <a:pt x="423" y="1458"/>
                    </a:lnTo>
                    <a:lnTo>
                      <a:pt x="428" y="1472"/>
                    </a:lnTo>
                    <a:lnTo>
                      <a:pt x="432" y="1486"/>
                    </a:lnTo>
                    <a:lnTo>
                      <a:pt x="436" y="1499"/>
                    </a:lnTo>
                    <a:lnTo>
                      <a:pt x="441" y="1511"/>
                    </a:lnTo>
                    <a:lnTo>
                      <a:pt x="445" y="1519"/>
                    </a:lnTo>
                    <a:lnTo>
                      <a:pt x="415" y="1613"/>
                    </a:lnTo>
                    <a:lnTo>
                      <a:pt x="382" y="1708"/>
                    </a:lnTo>
                    <a:lnTo>
                      <a:pt x="347" y="1802"/>
                    </a:lnTo>
                    <a:lnTo>
                      <a:pt x="308" y="1898"/>
                    </a:lnTo>
                    <a:lnTo>
                      <a:pt x="305" y="1912"/>
                    </a:lnTo>
                    <a:lnTo>
                      <a:pt x="301" y="1925"/>
                    </a:lnTo>
                    <a:lnTo>
                      <a:pt x="298" y="1938"/>
                    </a:lnTo>
                    <a:lnTo>
                      <a:pt x="295" y="1949"/>
                    </a:lnTo>
                    <a:lnTo>
                      <a:pt x="292" y="1959"/>
                    </a:lnTo>
                    <a:lnTo>
                      <a:pt x="290" y="1969"/>
                    </a:lnTo>
                    <a:lnTo>
                      <a:pt x="287" y="1977"/>
                    </a:lnTo>
                    <a:lnTo>
                      <a:pt x="285" y="1986"/>
                    </a:lnTo>
                    <a:lnTo>
                      <a:pt x="281" y="2002"/>
                    </a:lnTo>
                    <a:lnTo>
                      <a:pt x="277" y="2013"/>
                    </a:lnTo>
                    <a:lnTo>
                      <a:pt x="275" y="2024"/>
                    </a:lnTo>
                    <a:lnTo>
                      <a:pt x="273" y="2032"/>
                    </a:lnTo>
                    <a:lnTo>
                      <a:pt x="270" y="2039"/>
                    </a:lnTo>
                    <a:lnTo>
                      <a:pt x="268" y="2043"/>
                    </a:lnTo>
                    <a:lnTo>
                      <a:pt x="268" y="2047"/>
                    </a:lnTo>
                    <a:lnTo>
                      <a:pt x="267" y="2049"/>
                    </a:lnTo>
                    <a:lnTo>
                      <a:pt x="265" y="2051"/>
                    </a:lnTo>
                    <a:lnTo>
                      <a:pt x="264" y="2053"/>
                    </a:lnTo>
                    <a:lnTo>
                      <a:pt x="243" y="2049"/>
                    </a:lnTo>
                    <a:lnTo>
                      <a:pt x="223" y="2046"/>
                    </a:lnTo>
                    <a:lnTo>
                      <a:pt x="204" y="2043"/>
                    </a:lnTo>
                    <a:lnTo>
                      <a:pt x="188" y="2040"/>
                    </a:lnTo>
                    <a:lnTo>
                      <a:pt x="171" y="2037"/>
                    </a:lnTo>
                    <a:lnTo>
                      <a:pt x="156" y="2034"/>
                    </a:lnTo>
                    <a:lnTo>
                      <a:pt x="141" y="2030"/>
                    </a:lnTo>
                    <a:lnTo>
                      <a:pt x="129" y="2026"/>
                    </a:lnTo>
                    <a:lnTo>
                      <a:pt x="116" y="2020"/>
                    </a:lnTo>
                    <a:lnTo>
                      <a:pt x="104" y="2014"/>
                    </a:lnTo>
                    <a:lnTo>
                      <a:pt x="93" y="2007"/>
                    </a:lnTo>
                    <a:lnTo>
                      <a:pt x="82" y="1999"/>
                    </a:lnTo>
                    <a:lnTo>
                      <a:pt x="72" y="1987"/>
                    </a:lnTo>
                    <a:lnTo>
                      <a:pt x="63" y="1976"/>
                    </a:lnTo>
                    <a:lnTo>
                      <a:pt x="55" y="1963"/>
                    </a:lnTo>
                    <a:lnTo>
                      <a:pt x="45" y="1948"/>
                    </a:lnTo>
                    <a:lnTo>
                      <a:pt x="36" y="1911"/>
                    </a:lnTo>
                    <a:lnTo>
                      <a:pt x="28" y="1874"/>
                    </a:lnTo>
                    <a:lnTo>
                      <a:pt x="20" y="1835"/>
                    </a:lnTo>
                    <a:lnTo>
                      <a:pt x="15" y="1800"/>
                    </a:lnTo>
                    <a:lnTo>
                      <a:pt x="9" y="1763"/>
                    </a:lnTo>
                    <a:lnTo>
                      <a:pt x="5" y="1725"/>
                    </a:lnTo>
                    <a:lnTo>
                      <a:pt x="2" y="1690"/>
                    </a:lnTo>
                    <a:lnTo>
                      <a:pt x="0" y="1654"/>
                    </a:lnTo>
                    <a:lnTo>
                      <a:pt x="0" y="1617"/>
                    </a:lnTo>
                    <a:lnTo>
                      <a:pt x="0" y="1582"/>
                    </a:lnTo>
                    <a:lnTo>
                      <a:pt x="2" y="1546"/>
                    </a:lnTo>
                    <a:lnTo>
                      <a:pt x="3" y="1511"/>
                    </a:lnTo>
                    <a:lnTo>
                      <a:pt x="6" y="1475"/>
                    </a:lnTo>
                    <a:lnTo>
                      <a:pt x="10" y="1439"/>
                    </a:lnTo>
                    <a:lnTo>
                      <a:pt x="15" y="1404"/>
                    </a:lnTo>
                    <a:lnTo>
                      <a:pt x="20" y="1370"/>
                    </a:lnTo>
                    <a:lnTo>
                      <a:pt x="33" y="1300"/>
                    </a:lnTo>
                    <a:lnTo>
                      <a:pt x="49" y="1230"/>
                    </a:lnTo>
                    <a:lnTo>
                      <a:pt x="66" y="1159"/>
                    </a:lnTo>
                    <a:lnTo>
                      <a:pt x="86" y="1091"/>
                    </a:lnTo>
                    <a:lnTo>
                      <a:pt x="107" y="1021"/>
                    </a:lnTo>
                    <a:lnTo>
                      <a:pt x="131" y="951"/>
                    </a:lnTo>
                    <a:lnTo>
                      <a:pt x="156" y="881"/>
                    </a:lnTo>
                    <a:lnTo>
                      <a:pt x="183" y="810"/>
                    </a:lnTo>
                    <a:lnTo>
                      <a:pt x="183" y="809"/>
                    </a:lnTo>
                    <a:lnTo>
                      <a:pt x="183" y="807"/>
                    </a:lnTo>
                    <a:lnTo>
                      <a:pt x="184" y="803"/>
                    </a:lnTo>
                    <a:lnTo>
                      <a:pt x="186" y="797"/>
                    </a:lnTo>
                    <a:lnTo>
                      <a:pt x="187" y="790"/>
                    </a:lnTo>
                    <a:lnTo>
                      <a:pt x="188" y="783"/>
                    </a:lnTo>
                    <a:lnTo>
                      <a:pt x="191" y="775"/>
                    </a:lnTo>
                    <a:lnTo>
                      <a:pt x="194" y="765"/>
                    </a:lnTo>
                    <a:lnTo>
                      <a:pt x="196" y="755"/>
                    </a:lnTo>
                    <a:lnTo>
                      <a:pt x="200" y="743"/>
                    </a:lnTo>
                    <a:lnTo>
                      <a:pt x="203" y="732"/>
                    </a:lnTo>
                    <a:lnTo>
                      <a:pt x="206" y="719"/>
                    </a:lnTo>
                    <a:lnTo>
                      <a:pt x="208" y="706"/>
                    </a:lnTo>
                    <a:lnTo>
                      <a:pt x="216" y="678"/>
                    </a:lnTo>
                    <a:lnTo>
                      <a:pt x="224" y="648"/>
                    </a:lnTo>
                    <a:lnTo>
                      <a:pt x="234" y="615"/>
                    </a:lnTo>
                    <a:lnTo>
                      <a:pt x="243" y="581"/>
                    </a:lnTo>
                    <a:lnTo>
                      <a:pt x="254" y="547"/>
                    </a:lnTo>
                    <a:lnTo>
                      <a:pt x="264" y="510"/>
                    </a:lnTo>
                    <a:lnTo>
                      <a:pt x="287" y="434"/>
                    </a:lnTo>
                    <a:lnTo>
                      <a:pt x="312" y="358"/>
                    </a:lnTo>
                    <a:lnTo>
                      <a:pt x="325" y="321"/>
                    </a:lnTo>
                    <a:lnTo>
                      <a:pt x="339" y="284"/>
                    </a:lnTo>
                    <a:lnTo>
                      <a:pt x="354" y="248"/>
                    </a:lnTo>
                    <a:lnTo>
                      <a:pt x="368" y="212"/>
                    </a:lnTo>
                    <a:lnTo>
                      <a:pt x="382" y="180"/>
                    </a:lnTo>
                    <a:lnTo>
                      <a:pt x="396" y="148"/>
                    </a:lnTo>
                    <a:lnTo>
                      <a:pt x="411" y="120"/>
                    </a:lnTo>
                    <a:lnTo>
                      <a:pt x="426" y="93"/>
                    </a:lnTo>
                    <a:lnTo>
                      <a:pt x="442" y="69"/>
                    </a:lnTo>
                    <a:lnTo>
                      <a:pt x="449" y="59"/>
                    </a:lnTo>
                    <a:lnTo>
                      <a:pt x="456" y="49"/>
                    </a:lnTo>
                    <a:lnTo>
                      <a:pt x="463" y="39"/>
                    </a:lnTo>
                    <a:lnTo>
                      <a:pt x="472" y="30"/>
                    </a:lnTo>
                    <a:lnTo>
                      <a:pt x="479" y="23"/>
                    </a:lnTo>
                    <a:lnTo>
                      <a:pt x="486" y="17"/>
                    </a:lnTo>
                    <a:lnTo>
                      <a:pt x="493" y="12"/>
                    </a:lnTo>
                    <a:lnTo>
                      <a:pt x="500" y="7"/>
                    </a:lnTo>
                    <a:lnTo>
                      <a:pt x="509" y="5"/>
                    </a:lnTo>
                    <a:lnTo>
                      <a:pt x="516" y="2"/>
                    </a:lnTo>
                    <a:lnTo>
                      <a:pt x="523" y="0"/>
                    </a:lnTo>
                    <a:lnTo>
                      <a:pt x="530" y="0"/>
                    </a:lnTo>
                    <a:lnTo>
                      <a:pt x="537" y="2"/>
                    </a:lnTo>
                    <a:lnTo>
                      <a:pt x="545" y="5"/>
                    </a:lnTo>
                    <a:lnTo>
                      <a:pt x="552" y="9"/>
                    </a:lnTo>
                    <a:lnTo>
                      <a:pt x="559" y="13"/>
                    </a:lnTo>
                    <a:lnTo>
                      <a:pt x="576" y="20"/>
                    </a:lnTo>
                    <a:lnTo>
                      <a:pt x="593" y="27"/>
                    </a:lnTo>
                    <a:lnTo>
                      <a:pt x="611" y="32"/>
                    </a:lnTo>
                    <a:lnTo>
                      <a:pt x="630" y="36"/>
                    </a:lnTo>
                    <a:lnTo>
                      <a:pt x="646" y="43"/>
                    </a:lnTo>
                    <a:lnTo>
                      <a:pt x="653" y="47"/>
                    </a:lnTo>
                    <a:lnTo>
                      <a:pt x="658" y="52"/>
                    </a:lnTo>
                    <a:lnTo>
                      <a:pt x="664" y="56"/>
                    </a:lnTo>
                    <a:lnTo>
                      <a:pt x="668" y="62"/>
                    </a:lnTo>
                    <a:lnTo>
                      <a:pt x="664" y="69"/>
                    </a:lnTo>
                    <a:lnTo>
                      <a:pt x="660" y="77"/>
                    </a:lnTo>
                    <a:lnTo>
                      <a:pt x="654" y="84"/>
                    </a:lnTo>
                    <a:lnTo>
                      <a:pt x="646" y="94"/>
                    </a:lnTo>
                    <a:lnTo>
                      <a:pt x="639" y="103"/>
                    </a:lnTo>
                    <a:lnTo>
                      <a:pt x="630" y="114"/>
                    </a:lnTo>
                    <a:lnTo>
                      <a:pt x="610" y="136"/>
                    </a:lnTo>
                    <a:lnTo>
                      <a:pt x="590" y="158"/>
                    </a:lnTo>
                    <a:lnTo>
                      <a:pt x="569" y="184"/>
                    </a:lnTo>
                    <a:lnTo>
                      <a:pt x="549" y="208"/>
                    </a:lnTo>
                    <a:lnTo>
                      <a:pt x="532" y="235"/>
                    </a:lnTo>
                    <a:lnTo>
                      <a:pt x="523" y="248"/>
                    </a:lnTo>
                    <a:lnTo>
                      <a:pt x="516" y="261"/>
                    </a:lnTo>
                    <a:lnTo>
                      <a:pt x="510" y="274"/>
                    </a:lnTo>
                    <a:lnTo>
                      <a:pt x="505" y="286"/>
                    </a:lnTo>
                    <a:lnTo>
                      <a:pt x="500" y="299"/>
                    </a:lnTo>
                    <a:lnTo>
                      <a:pt x="498" y="311"/>
                    </a:lnTo>
                    <a:lnTo>
                      <a:pt x="496" y="323"/>
                    </a:lnTo>
                    <a:lnTo>
                      <a:pt x="498" y="335"/>
                    </a:lnTo>
                    <a:lnTo>
                      <a:pt x="499" y="346"/>
                    </a:lnTo>
                    <a:lnTo>
                      <a:pt x="503" y="356"/>
                    </a:lnTo>
                    <a:lnTo>
                      <a:pt x="509" y="368"/>
                    </a:lnTo>
                    <a:lnTo>
                      <a:pt x="517" y="376"/>
                    </a:lnTo>
                    <a:lnTo>
                      <a:pt x="527" y="386"/>
                    </a:lnTo>
                    <a:lnTo>
                      <a:pt x="540" y="395"/>
                    </a:lnTo>
                    <a:lnTo>
                      <a:pt x="556" y="402"/>
                    </a:lnTo>
                    <a:lnTo>
                      <a:pt x="573" y="409"/>
                    </a:lnTo>
                    <a:lnTo>
                      <a:pt x="621" y="413"/>
                    </a:lnTo>
                    <a:lnTo>
                      <a:pt x="606" y="450"/>
                    </a:lnTo>
                    <a:lnTo>
                      <a:pt x="590" y="486"/>
                    </a:lnTo>
                    <a:lnTo>
                      <a:pt x="574" y="520"/>
                    </a:lnTo>
                    <a:lnTo>
                      <a:pt x="560" y="555"/>
                    </a:lnTo>
                    <a:lnTo>
                      <a:pt x="546" y="590"/>
                    </a:lnTo>
                    <a:lnTo>
                      <a:pt x="533" y="622"/>
                    </a:lnTo>
                    <a:lnTo>
                      <a:pt x="522" y="657"/>
                    </a:lnTo>
                    <a:lnTo>
                      <a:pt x="512" y="691"/>
                    </a:lnTo>
                    <a:lnTo>
                      <a:pt x="503" y="725"/>
                    </a:lnTo>
                    <a:lnTo>
                      <a:pt x="496" y="760"/>
                    </a:lnTo>
                    <a:lnTo>
                      <a:pt x="490" y="796"/>
                    </a:lnTo>
                    <a:lnTo>
                      <a:pt x="488" y="833"/>
                    </a:lnTo>
                    <a:lnTo>
                      <a:pt x="486" y="870"/>
                    </a:lnTo>
                    <a:lnTo>
                      <a:pt x="488" y="890"/>
                    </a:lnTo>
                    <a:lnTo>
                      <a:pt x="489" y="910"/>
                    </a:lnTo>
                    <a:lnTo>
                      <a:pt x="490" y="930"/>
                    </a:lnTo>
                    <a:lnTo>
                      <a:pt x="492" y="950"/>
                    </a:lnTo>
                    <a:lnTo>
                      <a:pt x="496" y="970"/>
                    </a:lnTo>
                    <a:lnTo>
                      <a:pt x="499" y="991"/>
                    </a:lnTo>
                    <a:lnTo>
                      <a:pt x="506" y="1014"/>
                    </a:lnTo>
                    <a:lnTo>
                      <a:pt x="513" y="1035"/>
                    </a:lnTo>
                    <a:lnTo>
                      <a:pt x="522" y="1059"/>
                    </a:lnTo>
                    <a:lnTo>
                      <a:pt x="532" y="1082"/>
                    </a:lnTo>
                    <a:lnTo>
                      <a:pt x="542" y="1105"/>
                    </a:lnTo>
                    <a:lnTo>
                      <a:pt x="553" y="1129"/>
                    </a:lnTo>
                    <a:lnTo>
                      <a:pt x="564" y="1152"/>
                    </a:lnTo>
                    <a:lnTo>
                      <a:pt x="577" y="1176"/>
                    </a:lnTo>
                    <a:lnTo>
                      <a:pt x="590" y="1199"/>
                    </a:lnTo>
                    <a:lnTo>
                      <a:pt x="606" y="1220"/>
                    </a:lnTo>
                    <a:lnTo>
                      <a:pt x="620" y="1243"/>
                    </a:lnTo>
                    <a:lnTo>
                      <a:pt x="636" y="1264"/>
                    </a:lnTo>
                    <a:lnTo>
                      <a:pt x="651" y="1284"/>
                    </a:lnTo>
                    <a:lnTo>
                      <a:pt x="667" y="1303"/>
                    </a:lnTo>
                    <a:lnTo>
                      <a:pt x="684" y="1321"/>
                    </a:lnTo>
                    <a:lnTo>
                      <a:pt x="701" y="1338"/>
                    </a:lnTo>
                    <a:lnTo>
                      <a:pt x="705" y="1344"/>
                    </a:lnTo>
                    <a:lnTo>
                      <a:pt x="711" y="1351"/>
                    </a:lnTo>
                    <a:lnTo>
                      <a:pt x="718" y="1360"/>
                    </a:lnTo>
                    <a:lnTo>
                      <a:pt x="724" y="1367"/>
                    </a:lnTo>
                    <a:lnTo>
                      <a:pt x="740" y="1384"/>
                    </a:lnTo>
                    <a:lnTo>
                      <a:pt x="758" y="1401"/>
                    </a:lnTo>
                    <a:lnTo>
                      <a:pt x="777" y="1419"/>
                    </a:lnTo>
                    <a:lnTo>
                      <a:pt x="799" y="1439"/>
                    </a:lnTo>
                    <a:lnTo>
                      <a:pt x="821" y="1458"/>
                    </a:lnTo>
                    <a:lnTo>
                      <a:pt x="845" y="1476"/>
                    </a:lnTo>
                    <a:lnTo>
                      <a:pt x="869" y="1495"/>
                    </a:lnTo>
                    <a:lnTo>
                      <a:pt x="894" y="1513"/>
                    </a:lnTo>
                    <a:lnTo>
                      <a:pt x="918" y="1530"/>
                    </a:lnTo>
                    <a:lnTo>
                      <a:pt x="941" y="1546"/>
                    </a:lnTo>
                    <a:lnTo>
                      <a:pt x="965" y="1560"/>
                    </a:lnTo>
                    <a:lnTo>
                      <a:pt x="986" y="1573"/>
                    </a:lnTo>
                    <a:lnTo>
                      <a:pt x="1006" y="1583"/>
                    </a:lnTo>
                    <a:lnTo>
                      <a:pt x="1016" y="1587"/>
                    </a:lnTo>
                    <a:lnTo>
                      <a:pt x="1025" y="1590"/>
                    </a:lnTo>
                    <a:lnTo>
                      <a:pt x="1023" y="1600"/>
                    </a:lnTo>
                    <a:lnTo>
                      <a:pt x="1020" y="1609"/>
                    </a:lnTo>
                    <a:lnTo>
                      <a:pt x="1016" y="1617"/>
                    </a:lnTo>
                    <a:lnTo>
                      <a:pt x="1010" y="1627"/>
                    </a:lnTo>
                    <a:lnTo>
                      <a:pt x="1005" y="1634"/>
                    </a:lnTo>
                    <a:lnTo>
                      <a:pt x="997" y="1643"/>
                    </a:lnTo>
                    <a:lnTo>
                      <a:pt x="982" y="1657"/>
                    </a:lnTo>
                    <a:lnTo>
                      <a:pt x="982" y="1673"/>
                    </a:lnTo>
                    <a:lnTo>
                      <a:pt x="988" y="1677"/>
                    </a:lnTo>
                    <a:lnTo>
                      <a:pt x="993" y="1680"/>
                    </a:lnTo>
                    <a:lnTo>
                      <a:pt x="1002" y="1683"/>
                    </a:lnTo>
                    <a:lnTo>
                      <a:pt x="1007" y="1683"/>
                    </a:lnTo>
                    <a:lnTo>
                      <a:pt x="1030" y="1683"/>
                    </a:lnTo>
                    <a:lnTo>
                      <a:pt x="1042" y="1688"/>
                    </a:lnTo>
                    <a:lnTo>
                      <a:pt x="1054" y="1694"/>
                    </a:lnTo>
                    <a:lnTo>
                      <a:pt x="1069" y="1701"/>
                    </a:lnTo>
                    <a:lnTo>
                      <a:pt x="1083" y="1710"/>
                    </a:lnTo>
                    <a:lnTo>
                      <a:pt x="1097" y="1720"/>
                    </a:lnTo>
                    <a:lnTo>
                      <a:pt x="1113" y="1730"/>
                    </a:lnTo>
                    <a:lnTo>
                      <a:pt x="1143" y="1753"/>
                    </a:lnTo>
                    <a:lnTo>
                      <a:pt x="1157" y="1765"/>
                    </a:lnTo>
                    <a:lnTo>
                      <a:pt x="1170" y="1778"/>
                    </a:lnTo>
                    <a:lnTo>
                      <a:pt x="1183" y="1790"/>
                    </a:lnTo>
                    <a:lnTo>
                      <a:pt x="1194" y="1802"/>
                    </a:lnTo>
                    <a:lnTo>
                      <a:pt x="1204" y="1815"/>
                    </a:lnTo>
                    <a:lnTo>
                      <a:pt x="1213" y="1828"/>
                    </a:lnTo>
                    <a:lnTo>
                      <a:pt x="1218" y="1839"/>
                    </a:lnTo>
                    <a:lnTo>
                      <a:pt x="1223" y="1851"/>
                    </a:lnTo>
                    <a:lnTo>
                      <a:pt x="1220" y="1856"/>
                    </a:lnTo>
                    <a:lnTo>
                      <a:pt x="1217" y="1862"/>
                    </a:lnTo>
                    <a:lnTo>
                      <a:pt x="1215" y="1868"/>
                    </a:lnTo>
                    <a:lnTo>
                      <a:pt x="1213" y="1876"/>
                    </a:lnTo>
                    <a:lnTo>
                      <a:pt x="1208" y="1893"/>
                    </a:lnTo>
                    <a:lnTo>
                      <a:pt x="1204" y="1912"/>
                    </a:lnTo>
                    <a:lnTo>
                      <a:pt x="1201" y="1932"/>
                    </a:lnTo>
                    <a:lnTo>
                      <a:pt x="1197" y="1950"/>
                    </a:lnTo>
                    <a:lnTo>
                      <a:pt x="1194" y="1967"/>
                    </a:lnTo>
                    <a:lnTo>
                      <a:pt x="1191" y="1976"/>
                    </a:lnTo>
                    <a:lnTo>
                      <a:pt x="1190" y="1983"/>
                    </a:lnTo>
                    <a:lnTo>
                      <a:pt x="1090" y="2236"/>
                    </a:lnTo>
                    <a:lnTo>
                      <a:pt x="1040" y="2362"/>
                    </a:lnTo>
                    <a:lnTo>
                      <a:pt x="993" y="2490"/>
                    </a:lnTo>
                    <a:lnTo>
                      <a:pt x="992" y="2497"/>
                    </a:lnTo>
                    <a:lnTo>
                      <a:pt x="992" y="2506"/>
                    </a:lnTo>
                    <a:lnTo>
                      <a:pt x="995" y="2521"/>
                    </a:lnTo>
                    <a:lnTo>
                      <a:pt x="997" y="2538"/>
                    </a:lnTo>
                    <a:lnTo>
                      <a:pt x="1000" y="2557"/>
                    </a:lnTo>
                    <a:lnTo>
                      <a:pt x="990" y="2558"/>
                    </a:lnTo>
                    <a:lnTo>
                      <a:pt x="982" y="2560"/>
                    </a:lnTo>
                    <a:lnTo>
                      <a:pt x="973" y="2560"/>
                    </a:lnTo>
                    <a:lnTo>
                      <a:pt x="965" y="2561"/>
                    </a:lnTo>
                    <a:lnTo>
                      <a:pt x="959" y="2561"/>
                    </a:lnTo>
                    <a:lnTo>
                      <a:pt x="952" y="2561"/>
                    </a:lnTo>
                    <a:lnTo>
                      <a:pt x="945" y="2561"/>
                    </a:lnTo>
                    <a:lnTo>
                      <a:pt x="936" y="2561"/>
                    </a:lnTo>
                    <a:lnTo>
                      <a:pt x="926" y="2561"/>
                    </a:lnTo>
                    <a:lnTo>
                      <a:pt x="916" y="2562"/>
                    </a:lnTo>
                    <a:lnTo>
                      <a:pt x="903" y="2562"/>
                    </a:lnTo>
                    <a:lnTo>
                      <a:pt x="889" y="256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3" name="Freeform 54"/>
              <p:cNvSpPr>
                <a:spLocks/>
              </p:cNvSpPr>
              <p:nvPr/>
            </p:nvSpPr>
            <p:spPr bwMode="auto">
              <a:xfrm>
                <a:off x="2570" y="2708"/>
                <a:ext cx="5" cy="53"/>
              </a:xfrm>
              <a:custGeom>
                <a:avLst/>
                <a:gdLst>
                  <a:gd name="T0" fmla="*/ 5 w 17"/>
                  <a:gd name="T1" fmla="*/ 53 h 195"/>
                  <a:gd name="T2" fmla="*/ 4 w 17"/>
                  <a:gd name="T3" fmla="*/ 52 h 195"/>
                  <a:gd name="T4" fmla="*/ 3 w 17"/>
                  <a:gd name="T5" fmla="*/ 49 h 195"/>
                  <a:gd name="T6" fmla="*/ 2 w 17"/>
                  <a:gd name="T7" fmla="*/ 46 h 195"/>
                  <a:gd name="T8" fmla="*/ 1 w 17"/>
                  <a:gd name="T9" fmla="*/ 43 h 195"/>
                  <a:gd name="T10" fmla="*/ 1 w 17"/>
                  <a:gd name="T11" fmla="*/ 40 h 195"/>
                  <a:gd name="T12" fmla="*/ 0 w 17"/>
                  <a:gd name="T13" fmla="*/ 36 h 195"/>
                  <a:gd name="T14" fmla="*/ 0 w 17"/>
                  <a:gd name="T15" fmla="*/ 27 h 195"/>
                  <a:gd name="T16" fmla="*/ 0 w 17"/>
                  <a:gd name="T17" fmla="*/ 15 h 195"/>
                  <a:gd name="T18" fmla="*/ 0 w 17"/>
                  <a:gd name="T19" fmla="*/ 11 h 195"/>
                  <a:gd name="T20" fmla="*/ 0 w 17"/>
                  <a:gd name="T21" fmla="*/ 7 h 195"/>
                  <a:gd name="T22" fmla="*/ 0 w 17"/>
                  <a:gd name="T23" fmla="*/ 5 h 195"/>
                  <a:gd name="T24" fmla="*/ 1 w 17"/>
                  <a:gd name="T25" fmla="*/ 2 h 195"/>
                  <a:gd name="T26" fmla="*/ 1 w 17"/>
                  <a:gd name="T27" fmla="*/ 0 h 195"/>
                  <a:gd name="T28" fmla="*/ 2 w 17"/>
                  <a:gd name="T29" fmla="*/ 6 h 195"/>
                  <a:gd name="T30" fmla="*/ 4 w 17"/>
                  <a:gd name="T31" fmla="*/ 13 h 195"/>
                  <a:gd name="T32" fmla="*/ 4 w 17"/>
                  <a:gd name="T33" fmla="*/ 19 h 195"/>
                  <a:gd name="T34" fmla="*/ 5 w 17"/>
                  <a:gd name="T35" fmla="*/ 26 h 195"/>
                  <a:gd name="T36" fmla="*/ 5 w 17"/>
                  <a:gd name="T37" fmla="*/ 32 h 195"/>
                  <a:gd name="T38" fmla="*/ 5 w 17"/>
                  <a:gd name="T39" fmla="*/ 46 h 195"/>
                  <a:gd name="T40" fmla="*/ 5 w 17"/>
                  <a:gd name="T41" fmla="*/ 53 h 1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95"/>
                  <a:gd name="T65" fmla="*/ 17 w 17"/>
                  <a:gd name="T66" fmla="*/ 195 h 1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95">
                    <a:moveTo>
                      <a:pt x="17" y="195"/>
                    </a:moveTo>
                    <a:lnTo>
                      <a:pt x="12" y="190"/>
                    </a:lnTo>
                    <a:lnTo>
                      <a:pt x="10" y="181"/>
                    </a:lnTo>
                    <a:lnTo>
                      <a:pt x="7" y="171"/>
                    </a:lnTo>
                    <a:lnTo>
                      <a:pt x="4" y="158"/>
                    </a:lnTo>
                    <a:lnTo>
                      <a:pt x="2" y="146"/>
                    </a:lnTo>
                    <a:lnTo>
                      <a:pt x="1" y="131"/>
                    </a:lnTo>
                    <a:lnTo>
                      <a:pt x="0" y="101"/>
                    </a:lnTo>
                    <a:lnTo>
                      <a:pt x="0" y="54"/>
                    </a:lnTo>
                    <a:lnTo>
                      <a:pt x="0" y="40"/>
                    </a:lnTo>
                    <a:lnTo>
                      <a:pt x="1" y="27"/>
                    </a:lnTo>
                    <a:lnTo>
                      <a:pt x="1" y="17"/>
                    </a:lnTo>
                    <a:lnTo>
                      <a:pt x="2" y="7"/>
                    </a:lnTo>
                    <a:lnTo>
                      <a:pt x="4" y="0"/>
                    </a:lnTo>
                    <a:lnTo>
                      <a:pt x="8" y="23"/>
                    </a:lnTo>
                    <a:lnTo>
                      <a:pt x="12" y="47"/>
                    </a:lnTo>
                    <a:lnTo>
                      <a:pt x="15" y="70"/>
                    </a:lnTo>
                    <a:lnTo>
                      <a:pt x="17" y="94"/>
                    </a:lnTo>
                    <a:lnTo>
                      <a:pt x="17" y="119"/>
                    </a:lnTo>
                    <a:lnTo>
                      <a:pt x="17" y="168"/>
                    </a:lnTo>
                    <a:lnTo>
                      <a:pt x="17" y="19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4" name="Freeform 55"/>
              <p:cNvSpPr>
                <a:spLocks/>
              </p:cNvSpPr>
              <p:nvPr/>
            </p:nvSpPr>
            <p:spPr bwMode="auto">
              <a:xfrm>
                <a:off x="3018" y="1999"/>
                <a:ext cx="280" cy="755"/>
              </a:xfrm>
              <a:custGeom>
                <a:avLst/>
                <a:gdLst>
                  <a:gd name="T0" fmla="*/ 66 w 994"/>
                  <a:gd name="T1" fmla="*/ 747 h 2764"/>
                  <a:gd name="T2" fmla="*/ 75 w 994"/>
                  <a:gd name="T3" fmla="*/ 722 h 2764"/>
                  <a:gd name="T4" fmla="*/ 66 w 994"/>
                  <a:gd name="T5" fmla="*/ 689 h 2764"/>
                  <a:gd name="T6" fmla="*/ 28 w 994"/>
                  <a:gd name="T7" fmla="*/ 616 h 2764"/>
                  <a:gd name="T8" fmla="*/ 8 w 994"/>
                  <a:gd name="T9" fmla="*/ 589 h 2764"/>
                  <a:gd name="T10" fmla="*/ 15 w 994"/>
                  <a:gd name="T11" fmla="*/ 568 h 2764"/>
                  <a:gd name="T12" fmla="*/ 53 w 994"/>
                  <a:gd name="T13" fmla="*/ 517 h 2764"/>
                  <a:gd name="T14" fmla="*/ 80 w 994"/>
                  <a:gd name="T15" fmla="*/ 495 h 2764"/>
                  <a:gd name="T16" fmla="*/ 84 w 994"/>
                  <a:gd name="T17" fmla="*/ 477 h 2764"/>
                  <a:gd name="T18" fmla="*/ 77 w 994"/>
                  <a:gd name="T19" fmla="*/ 462 h 2764"/>
                  <a:gd name="T20" fmla="*/ 94 w 994"/>
                  <a:gd name="T21" fmla="*/ 440 h 2764"/>
                  <a:gd name="T22" fmla="*/ 115 w 994"/>
                  <a:gd name="T23" fmla="*/ 414 h 2764"/>
                  <a:gd name="T24" fmla="*/ 145 w 994"/>
                  <a:gd name="T25" fmla="*/ 364 h 2764"/>
                  <a:gd name="T26" fmla="*/ 158 w 994"/>
                  <a:gd name="T27" fmla="*/ 309 h 2764"/>
                  <a:gd name="T28" fmla="*/ 157 w 994"/>
                  <a:gd name="T29" fmla="*/ 253 h 2764"/>
                  <a:gd name="T30" fmla="*/ 142 w 994"/>
                  <a:gd name="T31" fmla="*/ 199 h 2764"/>
                  <a:gd name="T32" fmla="*/ 122 w 994"/>
                  <a:gd name="T33" fmla="*/ 153 h 2764"/>
                  <a:gd name="T34" fmla="*/ 141 w 994"/>
                  <a:gd name="T35" fmla="*/ 131 h 2764"/>
                  <a:gd name="T36" fmla="*/ 139 w 994"/>
                  <a:gd name="T37" fmla="*/ 108 h 2764"/>
                  <a:gd name="T38" fmla="*/ 112 w 994"/>
                  <a:gd name="T39" fmla="*/ 73 h 2764"/>
                  <a:gd name="T40" fmla="*/ 98 w 994"/>
                  <a:gd name="T41" fmla="*/ 49 h 2764"/>
                  <a:gd name="T42" fmla="*/ 107 w 994"/>
                  <a:gd name="T43" fmla="*/ 20 h 2764"/>
                  <a:gd name="T44" fmla="*/ 118 w 994"/>
                  <a:gd name="T45" fmla="*/ 5 h 2764"/>
                  <a:gd name="T46" fmla="*/ 147 w 994"/>
                  <a:gd name="T47" fmla="*/ 40 h 2764"/>
                  <a:gd name="T48" fmla="*/ 166 w 994"/>
                  <a:gd name="T49" fmla="*/ 84 h 2764"/>
                  <a:gd name="T50" fmla="*/ 198 w 994"/>
                  <a:gd name="T51" fmla="*/ 190 h 2764"/>
                  <a:gd name="T52" fmla="*/ 217 w 994"/>
                  <a:gd name="T53" fmla="*/ 255 h 2764"/>
                  <a:gd name="T54" fmla="*/ 230 w 994"/>
                  <a:gd name="T55" fmla="*/ 356 h 2764"/>
                  <a:gd name="T56" fmla="*/ 270 w 994"/>
                  <a:gd name="T57" fmla="*/ 456 h 2764"/>
                  <a:gd name="T58" fmla="*/ 277 w 994"/>
                  <a:gd name="T59" fmla="*/ 516 h 2764"/>
                  <a:gd name="T60" fmla="*/ 234 w 994"/>
                  <a:gd name="T61" fmla="*/ 542 h 2764"/>
                  <a:gd name="T62" fmla="*/ 208 w 994"/>
                  <a:gd name="T63" fmla="*/ 535 h 2764"/>
                  <a:gd name="T64" fmla="*/ 192 w 994"/>
                  <a:gd name="T65" fmla="*/ 504 h 2764"/>
                  <a:gd name="T66" fmla="*/ 176 w 994"/>
                  <a:gd name="T67" fmla="*/ 481 h 2764"/>
                  <a:gd name="T68" fmla="*/ 161 w 994"/>
                  <a:gd name="T69" fmla="*/ 455 h 2764"/>
                  <a:gd name="T70" fmla="*/ 173 w 994"/>
                  <a:gd name="T71" fmla="*/ 441 h 2764"/>
                  <a:gd name="T72" fmla="*/ 179 w 994"/>
                  <a:gd name="T73" fmla="*/ 402 h 2764"/>
                  <a:gd name="T74" fmla="*/ 177 w 994"/>
                  <a:gd name="T75" fmla="*/ 357 h 2764"/>
                  <a:gd name="T76" fmla="*/ 171 w 994"/>
                  <a:gd name="T77" fmla="*/ 343 h 2764"/>
                  <a:gd name="T78" fmla="*/ 168 w 994"/>
                  <a:gd name="T79" fmla="*/ 366 h 2764"/>
                  <a:gd name="T80" fmla="*/ 167 w 994"/>
                  <a:gd name="T81" fmla="*/ 424 h 2764"/>
                  <a:gd name="T82" fmla="*/ 160 w 994"/>
                  <a:gd name="T83" fmla="*/ 436 h 2764"/>
                  <a:gd name="T84" fmla="*/ 147 w 994"/>
                  <a:gd name="T85" fmla="*/ 398 h 2764"/>
                  <a:gd name="T86" fmla="*/ 134 w 994"/>
                  <a:gd name="T87" fmla="*/ 388 h 2764"/>
                  <a:gd name="T88" fmla="*/ 148 w 994"/>
                  <a:gd name="T89" fmla="*/ 437 h 2764"/>
                  <a:gd name="T90" fmla="*/ 130 w 994"/>
                  <a:gd name="T91" fmla="*/ 453 h 2764"/>
                  <a:gd name="T92" fmla="*/ 132 w 994"/>
                  <a:gd name="T93" fmla="*/ 457 h 2764"/>
                  <a:gd name="T94" fmla="*/ 153 w 994"/>
                  <a:gd name="T95" fmla="*/ 466 h 2764"/>
                  <a:gd name="T96" fmla="*/ 184 w 994"/>
                  <a:gd name="T97" fmla="*/ 509 h 2764"/>
                  <a:gd name="T98" fmla="*/ 217 w 994"/>
                  <a:gd name="T99" fmla="*/ 571 h 2764"/>
                  <a:gd name="T100" fmla="*/ 234 w 994"/>
                  <a:gd name="T101" fmla="*/ 624 h 2764"/>
                  <a:gd name="T102" fmla="*/ 228 w 994"/>
                  <a:gd name="T103" fmla="*/ 659 h 2764"/>
                  <a:gd name="T104" fmla="*/ 201 w 994"/>
                  <a:gd name="T105" fmla="*/ 695 h 2764"/>
                  <a:gd name="T106" fmla="*/ 163 w 994"/>
                  <a:gd name="T107" fmla="*/ 723 h 2764"/>
                  <a:gd name="T108" fmla="*/ 88 w 994"/>
                  <a:gd name="T109" fmla="*/ 751 h 27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4"/>
                  <a:gd name="T166" fmla="*/ 0 h 2764"/>
                  <a:gd name="T167" fmla="*/ 994 w 994"/>
                  <a:gd name="T168" fmla="*/ 2764 h 27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4" h="2764">
                    <a:moveTo>
                      <a:pt x="222" y="2764"/>
                    </a:moveTo>
                    <a:lnTo>
                      <a:pt x="222" y="2761"/>
                    </a:lnTo>
                    <a:lnTo>
                      <a:pt x="224" y="2757"/>
                    </a:lnTo>
                    <a:lnTo>
                      <a:pt x="227" y="2754"/>
                    </a:lnTo>
                    <a:lnTo>
                      <a:pt x="229" y="2749"/>
                    </a:lnTo>
                    <a:lnTo>
                      <a:pt x="232" y="2743"/>
                    </a:lnTo>
                    <a:lnTo>
                      <a:pt x="235" y="2736"/>
                    </a:lnTo>
                    <a:lnTo>
                      <a:pt x="242" y="2723"/>
                    </a:lnTo>
                    <a:lnTo>
                      <a:pt x="258" y="2694"/>
                    </a:lnTo>
                    <a:lnTo>
                      <a:pt x="265" y="2682"/>
                    </a:lnTo>
                    <a:lnTo>
                      <a:pt x="267" y="2676"/>
                    </a:lnTo>
                    <a:lnTo>
                      <a:pt x="269" y="2672"/>
                    </a:lnTo>
                    <a:lnTo>
                      <a:pt x="269" y="2659"/>
                    </a:lnTo>
                    <a:lnTo>
                      <a:pt x="268" y="2645"/>
                    </a:lnTo>
                    <a:lnTo>
                      <a:pt x="265" y="2630"/>
                    </a:lnTo>
                    <a:lnTo>
                      <a:pt x="262" y="2613"/>
                    </a:lnTo>
                    <a:lnTo>
                      <a:pt x="258" y="2596"/>
                    </a:lnTo>
                    <a:lnTo>
                      <a:pt x="254" y="2579"/>
                    </a:lnTo>
                    <a:lnTo>
                      <a:pt x="248" y="2561"/>
                    </a:lnTo>
                    <a:lnTo>
                      <a:pt x="241" y="2541"/>
                    </a:lnTo>
                    <a:lnTo>
                      <a:pt x="234" y="2521"/>
                    </a:lnTo>
                    <a:lnTo>
                      <a:pt x="227" y="2501"/>
                    </a:lnTo>
                    <a:lnTo>
                      <a:pt x="210" y="2460"/>
                    </a:lnTo>
                    <a:lnTo>
                      <a:pt x="190" y="2417"/>
                    </a:lnTo>
                    <a:lnTo>
                      <a:pt x="170" y="2374"/>
                    </a:lnTo>
                    <a:lnTo>
                      <a:pt x="147" y="2333"/>
                    </a:lnTo>
                    <a:lnTo>
                      <a:pt x="125" y="2293"/>
                    </a:lnTo>
                    <a:lnTo>
                      <a:pt x="101" y="2256"/>
                    </a:lnTo>
                    <a:lnTo>
                      <a:pt x="91" y="2239"/>
                    </a:lnTo>
                    <a:lnTo>
                      <a:pt x="80" y="2222"/>
                    </a:lnTo>
                    <a:lnTo>
                      <a:pt x="69" y="2206"/>
                    </a:lnTo>
                    <a:lnTo>
                      <a:pt x="59" y="2192"/>
                    </a:lnTo>
                    <a:lnTo>
                      <a:pt x="47" y="2179"/>
                    </a:lnTo>
                    <a:lnTo>
                      <a:pt x="37" y="2166"/>
                    </a:lnTo>
                    <a:lnTo>
                      <a:pt x="29" y="2156"/>
                    </a:lnTo>
                    <a:lnTo>
                      <a:pt x="19" y="2148"/>
                    </a:lnTo>
                    <a:lnTo>
                      <a:pt x="10" y="2141"/>
                    </a:lnTo>
                    <a:lnTo>
                      <a:pt x="2" y="2135"/>
                    </a:lnTo>
                    <a:lnTo>
                      <a:pt x="0" y="2125"/>
                    </a:lnTo>
                    <a:lnTo>
                      <a:pt x="14" y="2115"/>
                    </a:lnTo>
                    <a:lnTo>
                      <a:pt x="27" y="2104"/>
                    </a:lnTo>
                    <a:lnTo>
                      <a:pt x="53" y="2080"/>
                    </a:lnTo>
                    <a:lnTo>
                      <a:pt x="77" y="2052"/>
                    </a:lnTo>
                    <a:lnTo>
                      <a:pt x="98" y="2025"/>
                    </a:lnTo>
                    <a:lnTo>
                      <a:pt x="118" y="1996"/>
                    </a:lnTo>
                    <a:lnTo>
                      <a:pt x="137" y="1966"/>
                    </a:lnTo>
                    <a:lnTo>
                      <a:pt x="154" y="1936"/>
                    </a:lnTo>
                    <a:lnTo>
                      <a:pt x="170" y="1906"/>
                    </a:lnTo>
                    <a:lnTo>
                      <a:pt x="187" y="1893"/>
                    </a:lnTo>
                    <a:lnTo>
                      <a:pt x="204" y="1880"/>
                    </a:lnTo>
                    <a:lnTo>
                      <a:pt x="219" y="1869"/>
                    </a:lnTo>
                    <a:lnTo>
                      <a:pt x="234" y="1857"/>
                    </a:lnTo>
                    <a:lnTo>
                      <a:pt x="249" y="1846"/>
                    </a:lnTo>
                    <a:lnTo>
                      <a:pt x="262" y="1836"/>
                    </a:lnTo>
                    <a:lnTo>
                      <a:pt x="274" y="1825"/>
                    </a:lnTo>
                    <a:lnTo>
                      <a:pt x="284" y="1813"/>
                    </a:lnTo>
                    <a:lnTo>
                      <a:pt x="292" y="1802"/>
                    </a:lnTo>
                    <a:lnTo>
                      <a:pt x="298" y="1791"/>
                    </a:lnTo>
                    <a:lnTo>
                      <a:pt x="301" y="1776"/>
                    </a:lnTo>
                    <a:lnTo>
                      <a:pt x="302" y="1771"/>
                    </a:lnTo>
                    <a:lnTo>
                      <a:pt x="302" y="1764"/>
                    </a:lnTo>
                    <a:lnTo>
                      <a:pt x="301" y="1755"/>
                    </a:lnTo>
                    <a:lnTo>
                      <a:pt x="299" y="1748"/>
                    </a:lnTo>
                    <a:lnTo>
                      <a:pt x="298" y="1741"/>
                    </a:lnTo>
                    <a:lnTo>
                      <a:pt x="295" y="1732"/>
                    </a:lnTo>
                    <a:lnTo>
                      <a:pt x="291" y="1724"/>
                    </a:lnTo>
                    <a:lnTo>
                      <a:pt x="286" y="1714"/>
                    </a:lnTo>
                    <a:lnTo>
                      <a:pt x="281" y="1704"/>
                    </a:lnTo>
                    <a:lnTo>
                      <a:pt x="274" y="1695"/>
                    </a:lnTo>
                    <a:lnTo>
                      <a:pt x="275" y="1690"/>
                    </a:lnTo>
                    <a:lnTo>
                      <a:pt x="278" y="1684"/>
                    </a:lnTo>
                    <a:lnTo>
                      <a:pt x="282" y="1677"/>
                    </a:lnTo>
                    <a:lnTo>
                      <a:pt x="288" y="1668"/>
                    </a:lnTo>
                    <a:lnTo>
                      <a:pt x="294" y="1660"/>
                    </a:lnTo>
                    <a:lnTo>
                      <a:pt x="301" y="1650"/>
                    </a:lnTo>
                    <a:lnTo>
                      <a:pt x="316" y="1630"/>
                    </a:lnTo>
                    <a:lnTo>
                      <a:pt x="333" y="1610"/>
                    </a:lnTo>
                    <a:lnTo>
                      <a:pt x="351" y="1590"/>
                    </a:lnTo>
                    <a:lnTo>
                      <a:pt x="356" y="1581"/>
                    </a:lnTo>
                    <a:lnTo>
                      <a:pt x="363" y="1574"/>
                    </a:lnTo>
                    <a:lnTo>
                      <a:pt x="369" y="1567"/>
                    </a:lnTo>
                    <a:lnTo>
                      <a:pt x="372" y="1563"/>
                    </a:lnTo>
                    <a:lnTo>
                      <a:pt x="392" y="1540"/>
                    </a:lnTo>
                    <a:lnTo>
                      <a:pt x="410" y="1516"/>
                    </a:lnTo>
                    <a:lnTo>
                      <a:pt x="429" y="1492"/>
                    </a:lnTo>
                    <a:lnTo>
                      <a:pt x="446" y="1466"/>
                    </a:lnTo>
                    <a:lnTo>
                      <a:pt x="462" y="1440"/>
                    </a:lnTo>
                    <a:lnTo>
                      <a:pt x="476" y="1415"/>
                    </a:lnTo>
                    <a:lnTo>
                      <a:pt x="489" y="1388"/>
                    </a:lnTo>
                    <a:lnTo>
                      <a:pt x="502" y="1361"/>
                    </a:lnTo>
                    <a:lnTo>
                      <a:pt x="513" y="1334"/>
                    </a:lnTo>
                    <a:lnTo>
                      <a:pt x="523" y="1305"/>
                    </a:lnTo>
                    <a:lnTo>
                      <a:pt x="533" y="1277"/>
                    </a:lnTo>
                    <a:lnTo>
                      <a:pt x="540" y="1248"/>
                    </a:lnTo>
                    <a:lnTo>
                      <a:pt x="547" y="1220"/>
                    </a:lnTo>
                    <a:lnTo>
                      <a:pt x="553" y="1191"/>
                    </a:lnTo>
                    <a:lnTo>
                      <a:pt x="557" y="1161"/>
                    </a:lnTo>
                    <a:lnTo>
                      <a:pt x="561" y="1133"/>
                    </a:lnTo>
                    <a:lnTo>
                      <a:pt x="564" y="1103"/>
                    </a:lnTo>
                    <a:lnTo>
                      <a:pt x="566" y="1075"/>
                    </a:lnTo>
                    <a:lnTo>
                      <a:pt x="566" y="1045"/>
                    </a:lnTo>
                    <a:lnTo>
                      <a:pt x="566" y="1015"/>
                    </a:lnTo>
                    <a:lnTo>
                      <a:pt x="564" y="986"/>
                    </a:lnTo>
                    <a:lnTo>
                      <a:pt x="561" y="956"/>
                    </a:lnTo>
                    <a:lnTo>
                      <a:pt x="557" y="928"/>
                    </a:lnTo>
                    <a:lnTo>
                      <a:pt x="553" y="898"/>
                    </a:lnTo>
                    <a:lnTo>
                      <a:pt x="547" y="870"/>
                    </a:lnTo>
                    <a:lnTo>
                      <a:pt x="540" y="841"/>
                    </a:lnTo>
                    <a:lnTo>
                      <a:pt x="533" y="813"/>
                    </a:lnTo>
                    <a:lnTo>
                      <a:pt x="523" y="784"/>
                    </a:lnTo>
                    <a:lnTo>
                      <a:pt x="514" y="757"/>
                    </a:lnTo>
                    <a:lnTo>
                      <a:pt x="503" y="730"/>
                    </a:lnTo>
                    <a:lnTo>
                      <a:pt x="492" y="703"/>
                    </a:lnTo>
                    <a:lnTo>
                      <a:pt x="479" y="676"/>
                    </a:lnTo>
                    <a:lnTo>
                      <a:pt x="443" y="621"/>
                    </a:lnTo>
                    <a:lnTo>
                      <a:pt x="408" y="566"/>
                    </a:lnTo>
                    <a:lnTo>
                      <a:pt x="417" y="565"/>
                    </a:lnTo>
                    <a:lnTo>
                      <a:pt x="426" y="564"/>
                    </a:lnTo>
                    <a:lnTo>
                      <a:pt x="433" y="561"/>
                    </a:lnTo>
                    <a:lnTo>
                      <a:pt x="442" y="556"/>
                    </a:lnTo>
                    <a:lnTo>
                      <a:pt x="447" y="552"/>
                    </a:lnTo>
                    <a:lnTo>
                      <a:pt x="455" y="548"/>
                    </a:lnTo>
                    <a:lnTo>
                      <a:pt x="466" y="538"/>
                    </a:lnTo>
                    <a:lnTo>
                      <a:pt x="474" y="525"/>
                    </a:lnTo>
                    <a:lnTo>
                      <a:pt x="484" y="511"/>
                    </a:lnTo>
                    <a:lnTo>
                      <a:pt x="502" y="481"/>
                    </a:lnTo>
                    <a:lnTo>
                      <a:pt x="503" y="467"/>
                    </a:lnTo>
                    <a:lnTo>
                      <a:pt x="506" y="454"/>
                    </a:lnTo>
                    <a:lnTo>
                      <a:pt x="506" y="443"/>
                    </a:lnTo>
                    <a:lnTo>
                      <a:pt x="504" y="430"/>
                    </a:lnTo>
                    <a:lnTo>
                      <a:pt x="502" y="418"/>
                    </a:lnTo>
                    <a:lnTo>
                      <a:pt x="499" y="407"/>
                    </a:lnTo>
                    <a:lnTo>
                      <a:pt x="494" y="396"/>
                    </a:lnTo>
                    <a:lnTo>
                      <a:pt x="490" y="386"/>
                    </a:lnTo>
                    <a:lnTo>
                      <a:pt x="477" y="366"/>
                    </a:lnTo>
                    <a:lnTo>
                      <a:pt x="463" y="346"/>
                    </a:lnTo>
                    <a:lnTo>
                      <a:pt x="447" y="326"/>
                    </a:lnTo>
                    <a:lnTo>
                      <a:pt x="430" y="307"/>
                    </a:lnTo>
                    <a:lnTo>
                      <a:pt x="413" y="289"/>
                    </a:lnTo>
                    <a:lnTo>
                      <a:pt x="398" y="269"/>
                    </a:lnTo>
                    <a:lnTo>
                      <a:pt x="382" y="250"/>
                    </a:lnTo>
                    <a:lnTo>
                      <a:pt x="369" y="231"/>
                    </a:lnTo>
                    <a:lnTo>
                      <a:pt x="363" y="221"/>
                    </a:lnTo>
                    <a:lnTo>
                      <a:pt x="358" y="209"/>
                    </a:lnTo>
                    <a:lnTo>
                      <a:pt x="353" y="199"/>
                    </a:lnTo>
                    <a:lnTo>
                      <a:pt x="351" y="188"/>
                    </a:lnTo>
                    <a:lnTo>
                      <a:pt x="348" y="178"/>
                    </a:lnTo>
                    <a:lnTo>
                      <a:pt x="348" y="166"/>
                    </a:lnTo>
                    <a:lnTo>
                      <a:pt x="348" y="154"/>
                    </a:lnTo>
                    <a:lnTo>
                      <a:pt x="349" y="142"/>
                    </a:lnTo>
                    <a:lnTo>
                      <a:pt x="358" y="124"/>
                    </a:lnTo>
                    <a:lnTo>
                      <a:pt x="368" y="107"/>
                    </a:lnTo>
                    <a:lnTo>
                      <a:pt x="373" y="90"/>
                    </a:lnTo>
                    <a:lnTo>
                      <a:pt x="379" y="73"/>
                    </a:lnTo>
                    <a:lnTo>
                      <a:pt x="382" y="55"/>
                    </a:lnTo>
                    <a:lnTo>
                      <a:pt x="383" y="38"/>
                    </a:lnTo>
                    <a:lnTo>
                      <a:pt x="383" y="20"/>
                    </a:lnTo>
                    <a:lnTo>
                      <a:pt x="382" y="0"/>
                    </a:lnTo>
                    <a:lnTo>
                      <a:pt x="395" y="4"/>
                    </a:lnTo>
                    <a:lnTo>
                      <a:pt x="406" y="10"/>
                    </a:lnTo>
                    <a:lnTo>
                      <a:pt x="419" y="18"/>
                    </a:lnTo>
                    <a:lnTo>
                      <a:pt x="432" y="28"/>
                    </a:lnTo>
                    <a:lnTo>
                      <a:pt x="445" y="40"/>
                    </a:lnTo>
                    <a:lnTo>
                      <a:pt x="457" y="53"/>
                    </a:lnTo>
                    <a:lnTo>
                      <a:pt x="469" y="68"/>
                    </a:lnTo>
                    <a:lnTo>
                      <a:pt x="480" y="84"/>
                    </a:lnTo>
                    <a:lnTo>
                      <a:pt x="502" y="115"/>
                    </a:lnTo>
                    <a:lnTo>
                      <a:pt x="521" y="147"/>
                    </a:lnTo>
                    <a:lnTo>
                      <a:pt x="530" y="162"/>
                    </a:lnTo>
                    <a:lnTo>
                      <a:pt x="539" y="176"/>
                    </a:lnTo>
                    <a:lnTo>
                      <a:pt x="546" y="191"/>
                    </a:lnTo>
                    <a:lnTo>
                      <a:pt x="553" y="202"/>
                    </a:lnTo>
                    <a:lnTo>
                      <a:pt x="567" y="236"/>
                    </a:lnTo>
                    <a:lnTo>
                      <a:pt x="578" y="272"/>
                    </a:lnTo>
                    <a:lnTo>
                      <a:pt x="590" y="306"/>
                    </a:lnTo>
                    <a:lnTo>
                      <a:pt x="601" y="342"/>
                    </a:lnTo>
                    <a:lnTo>
                      <a:pt x="620" y="411"/>
                    </a:lnTo>
                    <a:lnTo>
                      <a:pt x="638" y="482"/>
                    </a:lnTo>
                    <a:lnTo>
                      <a:pt x="657" y="552"/>
                    </a:lnTo>
                    <a:lnTo>
                      <a:pt x="678" y="623"/>
                    </a:lnTo>
                    <a:lnTo>
                      <a:pt x="690" y="659"/>
                    </a:lnTo>
                    <a:lnTo>
                      <a:pt x="702" y="695"/>
                    </a:lnTo>
                    <a:lnTo>
                      <a:pt x="715" y="730"/>
                    </a:lnTo>
                    <a:lnTo>
                      <a:pt x="731" y="766"/>
                    </a:lnTo>
                    <a:lnTo>
                      <a:pt x="739" y="793"/>
                    </a:lnTo>
                    <a:lnTo>
                      <a:pt x="748" y="820"/>
                    </a:lnTo>
                    <a:lnTo>
                      <a:pt x="754" y="848"/>
                    </a:lnTo>
                    <a:lnTo>
                      <a:pt x="761" y="875"/>
                    </a:lnTo>
                    <a:lnTo>
                      <a:pt x="771" y="934"/>
                    </a:lnTo>
                    <a:lnTo>
                      <a:pt x="778" y="991"/>
                    </a:lnTo>
                    <a:lnTo>
                      <a:pt x="784" y="1049"/>
                    </a:lnTo>
                    <a:lnTo>
                      <a:pt x="789" y="1106"/>
                    </a:lnTo>
                    <a:lnTo>
                      <a:pt x="793" y="1164"/>
                    </a:lnTo>
                    <a:lnTo>
                      <a:pt x="798" y="1223"/>
                    </a:lnTo>
                    <a:lnTo>
                      <a:pt x="806" y="1262"/>
                    </a:lnTo>
                    <a:lnTo>
                      <a:pt x="818" y="1304"/>
                    </a:lnTo>
                    <a:lnTo>
                      <a:pt x="831" y="1344"/>
                    </a:lnTo>
                    <a:lnTo>
                      <a:pt x="846" y="1383"/>
                    </a:lnTo>
                    <a:lnTo>
                      <a:pt x="878" y="1465"/>
                    </a:lnTo>
                    <a:lnTo>
                      <a:pt x="912" y="1546"/>
                    </a:lnTo>
                    <a:lnTo>
                      <a:pt x="927" y="1586"/>
                    </a:lnTo>
                    <a:lnTo>
                      <a:pt x="943" y="1627"/>
                    </a:lnTo>
                    <a:lnTo>
                      <a:pt x="957" y="1668"/>
                    </a:lnTo>
                    <a:lnTo>
                      <a:pt x="970" y="1709"/>
                    </a:lnTo>
                    <a:lnTo>
                      <a:pt x="980" y="1751"/>
                    </a:lnTo>
                    <a:lnTo>
                      <a:pt x="989" y="1792"/>
                    </a:lnTo>
                    <a:lnTo>
                      <a:pt x="993" y="1835"/>
                    </a:lnTo>
                    <a:lnTo>
                      <a:pt x="994" y="1856"/>
                    </a:lnTo>
                    <a:lnTo>
                      <a:pt x="994" y="1877"/>
                    </a:lnTo>
                    <a:lnTo>
                      <a:pt x="983" y="1889"/>
                    </a:lnTo>
                    <a:lnTo>
                      <a:pt x="972" y="1900"/>
                    </a:lnTo>
                    <a:lnTo>
                      <a:pt x="959" y="1912"/>
                    </a:lnTo>
                    <a:lnTo>
                      <a:pt x="946" y="1922"/>
                    </a:lnTo>
                    <a:lnTo>
                      <a:pt x="919" y="1940"/>
                    </a:lnTo>
                    <a:lnTo>
                      <a:pt x="890" y="1957"/>
                    </a:lnTo>
                    <a:lnTo>
                      <a:pt x="860" y="1971"/>
                    </a:lnTo>
                    <a:lnTo>
                      <a:pt x="831" y="1984"/>
                    </a:lnTo>
                    <a:lnTo>
                      <a:pt x="799" y="1996"/>
                    </a:lnTo>
                    <a:lnTo>
                      <a:pt x="769" y="2006"/>
                    </a:lnTo>
                    <a:lnTo>
                      <a:pt x="764" y="2001"/>
                    </a:lnTo>
                    <a:lnTo>
                      <a:pt x="756" y="1993"/>
                    </a:lnTo>
                    <a:lnTo>
                      <a:pt x="751" y="1984"/>
                    </a:lnTo>
                    <a:lnTo>
                      <a:pt x="744" y="1973"/>
                    </a:lnTo>
                    <a:lnTo>
                      <a:pt x="737" y="1960"/>
                    </a:lnTo>
                    <a:lnTo>
                      <a:pt x="729" y="1946"/>
                    </a:lnTo>
                    <a:lnTo>
                      <a:pt x="714" y="1916"/>
                    </a:lnTo>
                    <a:lnTo>
                      <a:pt x="699" y="1886"/>
                    </a:lnTo>
                    <a:lnTo>
                      <a:pt x="694" y="1872"/>
                    </a:lnTo>
                    <a:lnTo>
                      <a:pt x="687" y="1857"/>
                    </a:lnTo>
                    <a:lnTo>
                      <a:pt x="685" y="1852"/>
                    </a:lnTo>
                    <a:lnTo>
                      <a:pt x="681" y="1846"/>
                    </a:lnTo>
                    <a:lnTo>
                      <a:pt x="677" y="1835"/>
                    </a:lnTo>
                    <a:lnTo>
                      <a:pt x="674" y="1830"/>
                    </a:lnTo>
                    <a:lnTo>
                      <a:pt x="672" y="1825"/>
                    </a:lnTo>
                    <a:lnTo>
                      <a:pt x="670" y="1819"/>
                    </a:lnTo>
                    <a:lnTo>
                      <a:pt x="654" y="1799"/>
                    </a:lnTo>
                    <a:lnTo>
                      <a:pt x="640" y="1779"/>
                    </a:lnTo>
                    <a:lnTo>
                      <a:pt x="624" y="1761"/>
                    </a:lnTo>
                    <a:lnTo>
                      <a:pt x="610" y="1742"/>
                    </a:lnTo>
                    <a:lnTo>
                      <a:pt x="596" y="1724"/>
                    </a:lnTo>
                    <a:lnTo>
                      <a:pt x="584" y="1705"/>
                    </a:lnTo>
                    <a:lnTo>
                      <a:pt x="581" y="1695"/>
                    </a:lnTo>
                    <a:lnTo>
                      <a:pt x="577" y="1687"/>
                    </a:lnTo>
                    <a:lnTo>
                      <a:pt x="574" y="1677"/>
                    </a:lnTo>
                    <a:lnTo>
                      <a:pt x="573" y="1667"/>
                    </a:lnTo>
                    <a:lnTo>
                      <a:pt x="580" y="1664"/>
                    </a:lnTo>
                    <a:lnTo>
                      <a:pt x="587" y="1660"/>
                    </a:lnTo>
                    <a:lnTo>
                      <a:pt x="593" y="1654"/>
                    </a:lnTo>
                    <a:lnTo>
                      <a:pt x="598" y="1645"/>
                    </a:lnTo>
                    <a:lnTo>
                      <a:pt x="604" y="1637"/>
                    </a:lnTo>
                    <a:lnTo>
                      <a:pt x="610" y="1627"/>
                    </a:lnTo>
                    <a:lnTo>
                      <a:pt x="614" y="1614"/>
                    </a:lnTo>
                    <a:lnTo>
                      <a:pt x="618" y="1601"/>
                    </a:lnTo>
                    <a:lnTo>
                      <a:pt x="621" y="1588"/>
                    </a:lnTo>
                    <a:lnTo>
                      <a:pt x="624" y="1573"/>
                    </a:lnTo>
                    <a:lnTo>
                      <a:pt x="627" y="1557"/>
                    </a:lnTo>
                    <a:lnTo>
                      <a:pt x="630" y="1541"/>
                    </a:lnTo>
                    <a:lnTo>
                      <a:pt x="633" y="1507"/>
                    </a:lnTo>
                    <a:lnTo>
                      <a:pt x="635" y="1473"/>
                    </a:lnTo>
                    <a:lnTo>
                      <a:pt x="637" y="1436"/>
                    </a:lnTo>
                    <a:lnTo>
                      <a:pt x="635" y="1401"/>
                    </a:lnTo>
                    <a:lnTo>
                      <a:pt x="634" y="1368"/>
                    </a:lnTo>
                    <a:lnTo>
                      <a:pt x="633" y="1351"/>
                    </a:lnTo>
                    <a:lnTo>
                      <a:pt x="631" y="1337"/>
                    </a:lnTo>
                    <a:lnTo>
                      <a:pt x="630" y="1321"/>
                    </a:lnTo>
                    <a:lnTo>
                      <a:pt x="627" y="1307"/>
                    </a:lnTo>
                    <a:lnTo>
                      <a:pt x="625" y="1295"/>
                    </a:lnTo>
                    <a:lnTo>
                      <a:pt x="623" y="1282"/>
                    </a:lnTo>
                    <a:lnTo>
                      <a:pt x="620" y="1272"/>
                    </a:lnTo>
                    <a:lnTo>
                      <a:pt x="617" y="1264"/>
                    </a:lnTo>
                    <a:lnTo>
                      <a:pt x="614" y="1255"/>
                    </a:lnTo>
                    <a:lnTo>
                      <a:pt x="611" y="1250"/>
                    </a:lnTo>
                    <a:lnTo>
                      <a:pt x="608" y="1255"/>
                    </a:lnTo>
                    <a:lnTo>
                      <a:pt x="604" y="1262"/>
                    </a:lnTo>
                    <a:lnTo>
                      <a:pt x="603" y="1270"/>
                    </a:lnTo>
                    <a:lnTo>
                      <a:pt x="601" y="1277"/>
                    </a:lnTo>
                    <a:lnTo>
                      <a:pt x="598" y="1285"/>
                    </a:lnTo>
                    <a:lnTo>
                      <a:pt x="598" y="1295"/>
                    </a:lnTo>
                    <a:lnTo>
                      <a:pt x="597" y="1317"/>
                    </a:lnTo>
                    <a:lnTo>
                      <a:pt x="597" y="1339"/>
                    </a:lnTo>
                    <a:lnTo>
                      <a:pt x="597" y="1364"/>
                    </a:lnTo>
                    <a:lnTo>
                      <a:pt x="598" y="1389"/>
                    </a:lnTo>
                    <a:lnTo>
                      <a:pt x="600" y="1416"/>
                    </a:lnTo>
                    <a:lnTo>
                      <a:pt x="601" y="1473"/>
                    </a:lnTo>
                    <a:lnTo>
                      <a:pt x="600" y="1500"/>
                    </a:lnTo>
                    <a:lnTo>
                      <a:pt x="598" y="1527"/>
                    </a:lnTo>
                    <a:lnTo>
                      <a:pt x="594" y="1553"/>
                    </a:lnTo>
                    <a:lnTo>
                      <a:pt x="588" y="1578"/>
                    </a:lnTo>
                    <a:lnTo>
                      <a:pt x="586" y="1590"/>
                    </a:lnTo>
                    <a:lnTo>
                      <a:pt x="581" y="1601"/>
                    </a:lnTo>
                    <a:lnTo>
                      <a:pt x="577" y="1611"/>
                    </a:lnTo>
                    <a:lnTo>
                      <a:pt x="571" y="1621"/>
                    </a:lnTo>
                    <a:lnTo>
                      <a:pt x="568" y="1610"/>
                    </a:lnTo>
                    <a:lnTo>
                      <a:pt x="567" y="1597"/>
                    </a:lnTo>
                    <a:lnTo>
                      <a:pt x="564" y="1581"/>
                    </a:lnTo>
                    <a:lnTo>
                      <a:pt x="560" y="1566"/>
                    </a:lnTo>
                    <a:lnTo>
                      <a:pt x="553" y="1533"/>
                    </a:lnTo>
                    <a:lnTo>
                      <a:pt x="541" y="1500"/>
                    </a:lnTo>
                    <a:lnTo>
                      <a:pt x="536" y="1485"/>
                    </a:lnTo>
                    <a:lnTo>
                      <a:pt x="529" y="1469"/>
                    </a:lnTo>
                    <a:lnTo>
                      <a:pt x="521" y="1456"/>
                    </a:lnTo>
                    <a:lnTo>
                      <a:pt x="514" y="1443"/>
                    </a:lnTo>
                    <a:lnTo>
                      <a:pt x="506" y="1433"/>
                    </a:lnTo>
                    <a:lnTo>
                      <a:pt x="497" y="1425"/>
                    </a:lnTo>
                    <a:lnTo>
                      <a:pt x="487" y="1419"/>
                    </a:lnTo>
                    <a:lnTo>
                      <a:pt x="482" y="1418"/>
                    </a:lnTo>
                    <a:lnTo>
                      <a:pt x="477" y="1416"/>
                    </a:lnTo>
                    <a:lnTo>
                      <a:pt x="474" y="1422"/>
                    </a:lnTo>
                    <a:lnTo>
                      <a:pt x="472" y="1426"/>
                    </a:lnTo>
                    <a:lnTo>
                      <a:pt x="482" y="1453"/>
                    </a:lnTo>
                    <a:lnTo>
                      <a:pt x="492" y="1482"/>
                    </a:lnTo>
                    <a:lnTo>
                      <a:pt x="502" y="1510"/>
                    </a:lnTo>
                    <a:lnTo>
                      <a:pt x="511" y="1539"/>
                    </a:lnTo>
                    <a:lnTo>
                      <a:pt x="520" y="1569"/>
                    </a:lnTo>
                    <a:lnTo>
                      <a:pt x="526" y="1598"/>
                    </a:lnTo>
                    <a:lnTo>
                      <a:pt x="527" y="1614"/>
                    </a:lnTo>
                    <a:lnTo>
                      <a:pt x="529" y="1630"/>
                    </a:lnTo>
                    <a:lnTo>
                      <a:pt x="529" y="1645"/>
                    </a:lnTo>
                    <a:lnTo>
                      <a:pt x="529" y="1662"/>
                    </a:lnTo>
                    <a:lnTo>
                      <a:pt x="504" y="1660"/>
                    </a:lnTo>
                    <a:lnTo>
                      <a:pt x="482" y="1658"/>
                    </a:lnTo>
                    <a:lnTo>
                      <a:pt x="460" y="1658"/>
                    </a:lnTo>
                    <a:lnTo>
                      <a:pt x="450" y="1660"/>
                    </a:lnTo>
                    <a:lnTo>
                      <a:pt x="440" y="1661"/>
                    </a:lnTo>
                    <a:lnTo>
                      <a:pt x="442" y="1664"/>
                    </a:lnTo>
                    <a:lnTo>
                      <a:pt x="443" y="1668"/>
                    </a:lnTo>
                    <a:lnTo>
                      <a:pt x="453" y="1670"/>
                    </a:lnTo>
                    <a:lnTo>
                      <a:pt x="462" y="1671"/>
                    </a:lnTo>
                    <a:lnTo>
                      <a:pt x="470" y="1672"/>
                    </a:lnTo>
                    <a:lnTo>
                      <a:pt x="477" y="1674"/>
                    </a:lnTo>
                    <a:lnTo>
                      <a:pt x="489" y="1675"/>
                    </a:lnTo>
                    <a:lnTo>
                      <a:pt x="497" y="1677"/>
                    </a:lnTo>
                    <a:lnTo>
                      <a:pt x="514" y="1681"/>
                    </a:lnTo>
                    <a:lnTo>
                      <a:pt x="523" y="1684"/>
                    </a:lnTo>
                    <a:lnTo>
                      <a:pt x="534" y="1687"/>
                    </a:lnTo>
                    <a:lnTo>
                      <a:pt x="543" y="1705"/>
                    </a:lnTo>
                    <a:lnTo>
                      <a:pt x="554" y="1722"/>
                    </a:lnTo>
                    <a:lnTo>
                      <a:pt x="567" y="1741"/>
                    </a:lnTo>
                    <a:lnTo>
                      <a:pt x="580" y="1759"/>
                    </a:lnTo>
                    <a:lnTo>
                      <a:pt x="594" y="1776"/>
                    </a:lnTo>
                    <a:lnTo>
                      <a:pt x="610" y="1795"/>
                    </a:lnTo>
                    <a:lnTo>
                      <a:pt x="638" y="1832"/>
                    </a:lnTo>
                    <a:lnTo>
                      <a:pt x="652" y="1862"/>
                    </a:lnTo>
                    <a:lnTo>
                      <a:pt x="667" y="1893"/>
                    </a:lnTo>
                    <a:lnTo>
                      <a:pt x="684" y="1924"/>
                    </a:lnTo>
                    <a:lnTo>
                      <a:pt x="701" y="1956"/>
                    </a:lnTo>
                    <a:lnTo>
                      <a:pt x="719" y="1988"/>
                    </a:lnTo>
                    <a:lnTo>
                      <a:pt x="738" y="2023"/>
                    </a:lnTo>
                    <a:lnTo>
                      <a:pt x="755" y="2057"/>
                    </a:lnTo>
                    <a:lnTo>
                      <a:pt x="772" y="2091"/>
                    </a:lnTo>
                    <a:lnTo>
                      <a:pt x="788" y="2125"/>
                    </a:lnTo>
                    <a:lnTo>
                      <a:pt x="802" y="2161"/>
                    </a:lnTo>
                    <a:lnTo>
                      <a:pt x="813" y="2195"/>
                    </a:lnTo>
                    <a:lnTo>
                      <a:pt x="823" y="2230"/>
                    </a:lnTo>
                    <a:lnTo>
                      <a:pt x="828" y="2247"/>
                    </a:lnTo>
                    <a:lnTo>
                      <a:pt x="831" y="2266"/>
                    </a:lnTo>
                    <a:lnTo>
                      <a:pt x="832" y="2283"/>
                    </a:lnTo>
                    <a:lnTo>
                      <a:pt x="833" y="2302"/>
                    </a:lnTo>
                    <a:lnTo>
                      <a:pt x="833" y="2319"/>
                    </a:lnTo>
                    <a:lnTo>
                      <a:pt x="833" y="2336"/>
                    </a:lnTo>
                    <a:lnTo>
                      <a:pt x="832" y="2353"/>
                    </a:lnTo>
                    <a:lnTo>
                      <a:pt x="829" y="2371"/>
                    </a:lnTo>
                    <a:lnTo>
                      <a:pt x="821" y="2393"/>
                    </a:lnTo>
                    <a:lnTo>
                      <a:pt x="811" y="2414"/>
                    </a:lnTo>
                    <a:lnTo>
                      <a:pt x="799" y="2435"/>
                    </a:lnTo>
                    <a:lnTo>
                      <a:pt x="788" y="2455"/>
                    </a:lnTo>
                    <a:lnTo>
                      <a:pt x="775" y="2475"/>
                    </a:lnTo>
                    <a:lnTo>
                      <a:pt x="761" y="2494"/>
                    </a:lnTo>
                    <a:lnTo>
                      <a:pt x="745" y="2512"/>
                    </a:lnTo>
                    <a:lnTo>
                      <a:pt x="729" y="2529"/>
                    </a:lnTo>
                    <a:lnTo>
                      <a:pt x="714" y="2546"/>
                    </a:lnTo>
                    <a:lnTo>
                      <a:pt x="695" y="2563"/>
                    </a:lnTo>
                    <a:lnTo>
                      <a:pt x="678" y="2578"/>
                    </a:lnTo>
                    <a:lnTo>
                      <a:pt x="660" y="2593"/>
                    </a:lnTo>
                    <a:lnTo>
                      <a:pt x="640" y="2608"/>
                    </a:lnTo>
                    <a:lnTo>
                      <a:pt x="620" y="2620"/>
                    </a:lnTo>
                    <a:lnTo>
                      <a:pt x="600" y="2635"/>
                    </a:lnTo>
                    <a:lnTo>
                      <a:pt x="580" y="2646"/>
                    </a:lnTo>
                    <a:lnTo>
                      <a:pt x="558" y="2659"/>
                    </a:lnTo>
                    <a:lnTo>
                      <a:pt x="537" y="2669"/>
                    </a:lnTo>
                    <a:lnTo>
                      <a:pt x="493" y="2690"/>
                    </a:lnTo>
                    <a:lnTo>
                      <a:pt x="447" y="2709"/>
                    </a:lnTo>
                    <a:lnTo>
                      <a:pt x="402" y="2724"/>
                    </a:lnTo>
                    <a:lnTo>
                      <a:pt x="356" y="2737"/>
                    </a:lnTo>
                    <a:lnTo>
                      <a:pt x="311" y="2749"/>
                    </a:lnTo>
                    <a:lnTo>
                      <a:pt x="265" y="2757"/>
                    </a:lnTo>
                    <a:lnTo>
                      <a:pt x="222" y="276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5" name="Freeform 56"/>
              <p:cNvSpPr>
                <a:spLocks/>
              </p:cNvSpPr>
              <p:nvPr/>
            </p:nvSpPr>
            <p:spPr bwMode="auto">
              <a:xfrm>
                <a:off x="3264" y="2606"/>
                <a:ext cx="46" cy="137"/>
              </a:xfrm>
              <a:custGeom>
                <a:avLst/>
                <a:gdLst>
                  <a:gd name="T0" fmla="*/ 19 w 166"/>
                  <a:gd name="T1" fmla="*/ 136 h 500"/>
                  <a:gd name="T2" fmla="*/ 12 w 166"/>
                  <a:gd name="T3" fmla="*/ 134 h 500"/>
                  <a:gd name="T4" fmla="*/ 5 w 166"/>
                  <a:gd name="T5" fmla="*/ 129 h 500"/>
                  <a:gd name="T6" fmla="*/ 1 w 166"/>
                  <a:gd name="T7" fmla="*/ 122 h 500"/>
                  <a:gd name="T8" fmla="*/ 5 w 166"/>
                  <a:gd name="T9" fmla="*/ 110 h 500"/>
                  <a:gd name="T10" fmla="*/ 9 w 166"/>
                  <a:gd name="T11" fmla="*/ 99 h 500"/>
                  <a:gd name="T12" fmla="*/ 11 w 166"/>
                  <a:gd name="T13" fmla="*/ 95 h 500"/>
                  <a:gd name="T14" fmla="*/ 13 w 166"/>
                  <a:gd name="T15" fmla="*/ 94 h 500"/>
                  <a:gd name="T16" fmla="*/ 15 w 166"/>
                  <a:gd name="T17" fmla="*/ 90 h 500"/>
                  <a:gd name="T18" fmla="*/ 15 w 166"/>
                  <a:gd name="T19" fmla="*/ 86 h 500"/>
                  <a:gd name="T20" fmla="*/ 15 w 166"/>
                  <a:gd name="T21" fmla="*/ 78 h 500"/>
                  <a:gd name="T22" fmla="*/ 12 w 166"/>
                  <a:gd name="T23" fmla="*/ 68 h 500"/>
                  <a:gd name="T24" fmla="*/ 7 w 166"/>
                  <a:gd name="T25" fmla="*/ 53 h 500"/>
                  <a:gd name="T26" fmla="*/ 5 w 166"/>
                  <a:gd name="T27" fmla="*/ 45 h 500"/>
                  <a:gd name="T28" fmla="*/ 3 w 166"/>
                  <a:gd name="T29" fmla="*/ 40 h 500"/>
                  <a:gd name="T30" fmla="*/ 2 w 166"/>
                  <a:gd name="T31" fmla="*/ 38 h 500"/>
                  <a:gd name="T32" fmla="*/ 1 w 166"/>
                  <a:gd name="T33" fmla="*/ 12 h 500"/>
                  <a:gd name="T34" fmla="*/ 9 w 166"/>
                  <a:gd name="T35" fmla="*/ 9 h 500"/>
                  <a:gd name="T36" fmla="*/ 25 w 166"/>
                  <a:gd name="T37" fmla="*/ 2 h 500"/>
                  <a:gd name="T38" fmla="*/ 34 w 166"/>
                  <a:gd name="T39" fmla="*/ 0 h 500"/>
                  <a:gd name="T40" fmla="*/ 34 w 166"/>
                  <a:gd name="T41" fmla="*/ 5 h 500"/>
                  <a:gd name="T42" fmla="*/ 35 w 166"/>
                  <a:gd name="T43" fmla="*/ 12 h 500"/>
                  <a:gd name="T44" fmla="*/ 37 w 166"/>
                  <a:gd name="T45" fmla="*/ 20 h 500"/>
                  <a:gd name="T46" fmla="*/ 39 w 166"/>
                  <a:gd name="T47" fmla="*/ 30 h 500"/>
                  <a:gd name="T48" fmla="*/ 41 w 166"/>
                  <a:gd name="T49" fmla="*/ 41 h 500"/>
                  <a:gd name="T50" fmla="*/ 44 w 166"/>
                  <a:gd name="T51" fmla="*/ 64 h 500"/>
                  <a:gd name="T52" fmla="*/ 46 w 166"/>
                  <a:gd name="T53" fmla="*/ 88 h 500"/>
                  <a:gd name="T54" fmla="*/ 46 w 166"/>
                  <a:gd name="T55" fmla="*/ 99 h 500"/>
                  <a:gd name="T56" fmla="*/ 45 w 166"/>
                  <a:gd name="T57" fmla="*/ 109 h 500"/>
                  <a:gd name="T58" fmla="*/ 44 w 166"/>
                  <a:gd name="T59" fmla="*/ 119 h 500"/>
                  <a:gd name="T60" fmla="*/ 40 w 166"/>
                  <a:gd name="T61" fmla="*/ 126 h 500"/>
                  <a:gd name="T62" fmla="*/ 36 w 166"/>
                  <a:gd name="T63" fmla="*/ 132 h 500"/>
                  <a:gd name="T64" fmla="*/ 30 w 166"/>
                  <a:gd name="T65" fmla="*/ 136 h 500"/>
                  <a:gd name="T66" fmla="*/ 24 w 166"/>
                  <a:gd name="T67" fmla="*/ 137 h 5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6"/>
                  <a:gd name="T103" fmla="*/ 0 h 500"/>
                  <a:gd name="T104" fmla="*/ 166 w 166"/>
                  <a:gd name="T105" fmla="*/ 500 h 5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6" h="500">
                    <a:moveTo>
                      <a:pt x="80" y="500"/>
                    </a:moveTo>
                    <a:lnTo>
                      <a:pt x="68" y="497"/>
                    </a:lnTo>
                    <a:lnTo>
                      <a:pt x="57" y="493"/>
                    </a:lnTo>
                    <a:lnTo>
                      <a:pt x="45" y="489"/>
                    </a:lnTo>
                    <a:lnTo>
                      <a:pt x="35" y="483"/>
                    </a:lnTo>
                    <a:lnTo>
                      <a:pt x="17" y="471"/>
                    </a:lnTo>
                    <a:lnTo>
                      <a:pt x="0" y="460"/>
                    </a:lnTo>
                    <a:lnTo>
                      <a:pt x="3" y="444"/>
                    </a:lnTo>
                    <a:lnTo>
                      <a:pt x="7" y="430"/>
                    </a:lnTo>
                    <a:lnTo>
                      <a:pt x="18" y="402"/>
                    </a:lnTo>
                    <a:lnTo>
                      <a:pt x="28" y="375"/>
                    </a:lnTo>
                    <a:lnTo>
                      <a:pt x="33" y="362"/>
                    </a:lnTo>
                    <a:lnTo>
                      <a:pt x="35" y="349"/>
                    </a:lnTo>
                    <a:lnTo>
                      <a:pt x="41" y="348"/>
                    </a:lnTo>
                    <a:lnTo>
                      <a:pt x="44" y="346"/>
                    </a:lnTo>
                    <a:lnTo>
                      <a:pt x="48" y="343"/>
                    </a:lnTo>
                    <a:lnTo>
                      <a:pt x="51" y="339"/>
                    </a:lnTo>
                    <a:lnTo>
                      <a:pt x="54" y="329"/>
                    </a:lnTo>
                    <a:lnTo>
                      <a:pt x="55" y="322"/>
                    </a:lnTo>
                    <a:lnTo>
                      <a:pt x="55" y="315"/>
                    </a:lnTo>
                    <a:lnTo>
                      <a:pt x="54" y="301"/>
                    </a:lnTo>
                    <a:lnTo>
                      <a:pt x="53" y="284"/>
                    </a:lnTo>
                    <a:lnTo>
                      <a:pt x="48" y="266"/>
                    </a:lnTo>
                    <a:lnTo>
                      <a:pt x="44" y="248"/>
                    </a:lnTo>
                    <a:lnTo>
                      <a:pt x="33" y="211"/>
                    </a:lnTo>
                    <a:lnTo>
                      <a:pt x="27" y="192"/>
                    </a:lnTo>
                    <a:lnTo>
                      <a:pt x="21" y="177"/>
                    </a:lnTo>
                    <a:lnTo>
                      <a:pt x="17" y="163"/>
                    </a:lnTo>
                    <a:lnTo>
                      <a:pt x="13" y="150"/>
                    </a:lnTo>
                    <a:lnTo>
                      <a:pt x="10" y="145"/>
                    </a:lnTo>
                    <a:lnTo>
                      <a:pt x="8" y="141"/>
                    </a:lnTo>
                    <a:lnTo>
                      <a:pt x="7" y="137"/>
                    </a:lnTo>
                    <a:lnTo>
                      <a:pt x="7" y="136"/>
                    </a:lnTo>
                    <a:lnTo>
                      <a:pt x="3" y="42"/>
                    </a:lnTo>
                    <a:lnTo>
                      <a:pt x="17" y="37"/>
                    </a:lnTo>
                    <a:lnTo>
                      <a:pt x="31" y="32"/>
                    </a:lnTo>
                    <a:lnTo>
                      <a:pt x="61" y="20"/>
                    </a:lnTo>
                    <a:lnTo>
                      <a:pt x="91" y="9"/>
                    </a:lnTo>
                    <a:lnTo>
                      <a:pt x="107" y="5"/>
                    </a:lnTo>
                    <a:lnTo>
                      <a:pt x="121" y="0"/>
                    </a:lnTo>
                    <a:lnTo>
                      <a:pt x="122" y="9"/>
                    </a:lnTo>
                    <a:lnTo>
                      <a:pt x="122" y="19"/>
                    </a:lnTo>
                    <a:lnTo>
                      <a:pt x="125" y="30"/>
                    </a:lnTo>
                    <a:lnTo>
                      <a:pt x="127" y="43"/>
                    </a:lnTo>
                    <a:lnTo>
                      <a:pt x="129" y="57"/>
                    </a:lnTo>
                    <a:lnTo>
                      <a:pt x="132" y="74"/>
                    </a:lnTo>
                    <a:lnTo>
                      <a:pt x="135" y="91"/>
                    </a:lnTo>
                    <a:lnTo>
                      <a:pt x="139" y="110"/>
                    </a:lnTo>
                    <a:lnTo>
                      <a:pt x="142" y="128"/>
                    </a:lnTo>
                    <a:lnTo>
                      <a:pt x="147" y="148"/>
                    </a:lnTo>
                    <a:lnTo>
                      <a:pt x="152" y="191"/>
                    </a:lnTo>
                    <a:lnTo>
                      <a:pt x="159" y="234"/>
                    </a:lnTo>
                    <a:lnTo>
                      <a:pt x="164" y="278"/>
                    </a:lnTo>
                    <a:lnTo>
                      <a:pt x="166" y="321"/>
                    </a:lnTo>
                    <a:lnTo>
                      <a:pt x="166" y="342"/>
                    </a:lnTo>
                    <a:lnTo>
                      <a:pt x="166" y="362"/>
                    </a:lnTo>
                    <a:lnTo>
                      <a:pt x="165" y="380"/>
                    </a:lnTo>
                    <a:lnTo>
                      <a:pt x="164" y="399"/>
                    </a:lnTo>
                    <a:lnTo>
                      <a:pt x="161" y="416"/>
                    </a:lnTo>
                    <a:lnTo>
                      <a:pt x="157" y="433"/>
                    </a:lnTo>
                    <a:lnTo>
                      <a:pt x="152" y="447"/>
                    </a:lnTo>
                    <a:lnTo>
                      <a:pt x="145" y="460"/>
                    </a:lnTo>
                    <a:lnTo>
                      <a:pt x="138" y="471"/>
                    </a:lnTo>
                    <a:lnTo>
                      <a:pt x="129" y="483"/>
                    </a:lnTo>
                    <a:lnTo>
                      <a:pt x="119" y="490"/>
                    </a:lnTo>
                    <a:lnTo>
                      <a:pt x="108" y="496"/>
                    </a:lnTo>
                    <a:lnTo>
                      <a:pt x="95" y="500"/>
                    </a:lnTo>
                    <a:lnTo>
                      <a:pt x="88" y="500"/>
                    </a:lnTo>
                    <a:lnTo>
                      <a:pt x="80" y="50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6" name="Freeform 57"/>
              <p:cNvSpPr>
                <a:spLocks/>
              </p:cNvSpPr>
              <p:nvPr/>
            </p:nvSpPr>
            <p:spPr bwMode="auto">
              <a:xfrm>
                <a:off x="3240" y="2671"/>
                <a:ext cx="16" cy="38"/>
              </a:xfrm>
              <a:custGeom>
                <a:avLst/>
                <a:gdLst>
                  <a:gd name="T0" fmla="*/ 2 w 56"/>
                  <a:gd name="T1" fmla="*/ 38 h 138"/>
                  <a:gd name="T2" fmla="*/ 1 w 56"/>
                  <a:gd name="T3" fmla="*/ 35 h 138"/>
                  <a:gd name="T4" fmla="*/ 1 w 56"/>
                  <a:gd name="T5" fmla="*/ 32 h 138"/>
                  <a:gd name="T6" fmla="*/ 1 w 56"/>
                  <a:gd name="T7" fmla="*/ 29 h 138"/>
                  <a:gd name="T8" fmla="*/ 1 w 56"/>
                  <a:gd name="T9" fmla="*/ 26 h 138"/>
                  <a:gd name="T10" fmla="*/ 0 w 56"/>
                  <a:gd name="T11" fmla="*/ 21 h 138"/>
                  <a:gd name="T12" fmla="*/ 0 w 56"/>
                  <a:gd name="T13" fmla="*/ 18 h 138"/>
                  <a:gd name="T14" fmla="*/ 1 w 56"/>
                  <a:gd name="T15" fmla="*/ 15 h 138"/>
                  <a:gd name="T16" fmla="*/ 1 w 56"/>
                  <a:gd name="T17" fmla="*/ 13 h 138"/>
                  <a:gd name="T18" fmla="*/ 2 w 56"/>
                  <a:gd name="T19" fmla="*/ 11 h 138"/>
                  <a:gd name="T20" fmla="*/ 3 w 56"/>
                  <a:gd name="T21" fmla="*/ 9 h 138"/>
                  <a:gd name="T22" fmla="*/ 5 w 56"/>
                  <a:gd name="T23" fmla="*/ 7 h 138"/>
                  <a:gd name="T24" fmla="*/ 7 w 56"/>
                  <a:gd name="T25" fmla="*/ 5 h 138"/>
                  <a:gd name="T26" fmla="*/ 9 w 56"/>
                  <a:gd name="T27" fmla="*/ 2 h 138"/>
                  <a:gd name="T28" fmla="*/ 13 w 56"/>
                  <a:gd name="T29" fmla="*/ 0 h 138"/>
                  <a:gd name="T30" fmla="*/ 13 w 56"/>
                  <a:gd name="T31" fmla="*/ 1 h 138"/>
                  <a:gd name="T32" fmla="*/ 13 w 56"/>
                  <a:gd name="T33" fmla="*/ 2 h 138"/>
                  <a:gd name="T34" fmla="*/ 14 w 56"/>
                  <a:gd name="T35" fmla="*/ 4 h 138"/>
                  <a:gd name="T36" fmla="*/ 14 w 56"/>
                  <a:gd name="T37" fmla="*/ 6 h 138"/>
                  <a:gd name="T38" fmla="*/ 15 w 56"/>
                  <a:gd name="T39" fmla="*/ 11 h 138"/>
                  <a:gd name="T40" fmla="*/ 15 w 56"/>
                  <a:gd name="T41" fmla="*/ 16 h 138"/>
                  <a:gd name="T42" fmla="*/ 15 w 56"/>
                  <a:gd name="T43" fmla="*/ 21 h 138"/>
                  <a:gd name="T44" fmla="*/ 15 w 56"/>
                  <a:gd name="T45" fmla="*/ 26 h 138"/>
                  <a:gd name="T46" fmla="*/ 15 w 56"/>
                  <a:gd name="T47" fmla="*/ 31 h 138"/>
                  <a:gd name="T48" fmla="*/ 15 w 56"/>
                  <a:gd name="T49" fmla="*/ 34 h 138"/>
                  <a:gd name="T50" fmla="*/ 16 w 56"/>
                  <a:gd name="T51" fmla="*/ 35 h 138"/>
                  <a:gd name="T52" fmla="*/ 9 w 56"/>
                  <a:gd name="T53" fmla="*/ 36 h 138"/>
                  <a:gd name="T54" fmla="*/ 2 w 56"/>
                  <a:gd name="T55" fmla="*/ 38 h 1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6"/>
                  <a:gd name="T85" fmla="*/ 0 h 138"/>
                  <a:gd name="T86" fmla="*/ 56 w 56"/>
                  <a:gd name="T87" fmla="*/ 138 h 1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6" h="138">
                    <a:moveTo>
                      <a:pt x="6" y="138"/>
                    </a:moveTo>
                    <a:lnTo>
                      <a:pt x="4" y="126"/>
                    </a:lnTo>
                    <a:lnTo>
                      <a:pt x="3" y="115"/>
                    </a:lnTo>
                    <a:lnTo>
                      <a:pt x="3" y="105"/>
                    </a:lnTo>
                    <a:lnTo>
                      <a:pt x="2" y="95"/>
                    </a:lnTo>
                    <a:lnTo>
                      <a:pt x="0" y="78"/>
                    </a:lnTo>
                    <a:lnTo>
                      <a:pt x="0" y="64"/>
                    </a:lnTo>
                    <a:lnTo>
                      <a:pt x="2" y="56"/>
                    </a:lnTo>
                    <a:lnTo>
                      <a:pt x="3" y="49"/>
                    </a:lnTo>
                    <a:lnTo>
                      <a:pt x="7" y="41"/>
                    </a:lnTo>
                    <a:lnTo>
                      <a:pt x="12" y="34"/>
                    </a:lnTo>
                    <a:lnTo>
                      <a:pt x="17" y="27"/>
                    </a:lnTo>
                    <a:lnTo>
                      <a:pt x="24" y="18"/>
                    </a:lnTo>
                    <a:lnTo>
                      <a:pt x="33" y="8"/>
                    </a:lnTo>
                    <a:lnTo>
                      <a:pt x="44" y="0"/>
                    </a:lnTo>
                    <a:lnTo>
                      <a:pt x="46" y="4"/>
                    </a:lnTo>
                    <a:lnTo>
                      <a:pt x="47" y="8"/>
                    </a:lnTo>
                    <a:lnTo>
                      <a:pt x="49" y="15"/>
                    </a:lnTo>
                    <a:lnTo>
                      <a:pt x="50" y="22"/>
                    </a:lnTo>
                    <a:lnTo>
                      <a:pt x="52" y="39"/>
                    </a:lnTo>
                    <a:lnTo>
                      <a:pt x="53" y="58"/>
                    </a:lnTo>
                    <a:lnTo>
                      <a:pt x="54" y="78"/>
                    </a:lnTo>
                    <a:lnTo>
                      <a:pt x="54" y="96"/>
                    </a:lnTo>
                    <a:lnTo>
                      <a:pt x="54" y="113"/>
                    </a:lnTo>
                    <a:lnTo>
                      <a:pt x="54" y="122"/>
                    </a:lnTo>
                    <a:lnTo>
                      <a:pt x="56" y="128"/>
                    </a:lnTo>
                    <a:lnTo>
                      <a:pt x="30" y="132"/>
                    </a:lnTo>
                    <a:lnTo>
                      <a:pt x="6" y="138"/>
                    </a:lnTo>
                    <a:close/>
                  </a:path>
                </a:pathLst>
              </a:custGeom>
              <a:solidFill>
                <a:srgbClr val="CC3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7" name="Freeform 58"/>
              <p:cNvSpPr>
                <a:spLocks/>
              </p:cNvSpPr>
              <p:nvPr/>
            </p:nvSpPr>
            <p:spPr bwMode="auto">
              <a:xfrm>
                <a:off x="3263" y="2668"/>
                <a:ext cx="5" cy="25"/>
              </a:xfrm>
              <a:custGeom>
                <a:avLst/>
                <a:gdLst>
                  <a:gd name="T0" fmla="*/ 2 w 20"/>
                  <a:gd name="T1" fmla="*/ 25 h 91"/>
                  <a:gd name="T2" fmla="*/ 0 w 20"/>
                  <a:gd name="T3" fmla="*/ 0 h 91"/>
                  <a:gd name="T4" fmla="*/ 2 w 20"/>
                  <a:gd name="T5" fmla="*/ 0 h 91"/>
                  <a:gd name="T6" fmla="*/ 3 w 20"/>
                  <a:gd name="T7" fmla="*/ 2 h 91"/>
                  <a:gd name="T8" fmla="*/ 3 w 20"/>
                  <a:gd name="T9" fmla="*/ 5 h 91"/>
                  <a:gd name="T10" fmla="*/ 3 w 20"/>
                  <a:gd name="T11" fmla="*/ 8 h 91"/>
                  <a:gd name="T12" fmla="*/ 4 w 20"/>
                  <a:gd name="T13" fmla="*/ 12 h 91"/>
                  <a:gd name="T14" fmla="*/ 5 w 20"/>
                  <a:gd name="T15" fmla="*/ 15 h 91"/>
                  <a:gd name="T16" fmla="*/ 5 w 20"/>
                  <a:gd name="T17" fmla="*/ 18 h 91"/>
                  <a:gd name="T18" fmla="*/ 5 w 20"/>
                  <a:gd name="T19" fmla="*/ 21 h 91"/>
                  <a:gd name="T20" fmla="*/ 4 w 20"/>
                  <a:gd name="T21" fmla="*/ 25 h 91"/>
                  <a:gd name="T22" fmla="*/ 3 w 20"/>
                  <a:gd name="T23" fmla="*/ 25 h 91"/>
                  <a:gd name="T24" fmla="*/ 2 w 20"/>
                  <a:gd name="T25" fmla="*/ 25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91"/>
                  <a:gd name="T41" fmla="*/ 20 w 20"/>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91">
                    <a:moveTo>
                      <a:pt x="9" y="91"/>
                    </a:moveTo>
                    <a:lnTo>
                      <a:pt x="0" y="0"/>
                    </a:lnTo>
                    <a:lnTo>
                      <a:pt x="9" y="0"/>
                    </a:lnTo>
                    <a:lnTo>
                      <a:pt x="10" y="9"/>
                    </a:lnTo>
                    <a:lnTo>
                      <a:pt x="11" y="19"/>
                    </a:lnTo>
                    <a:lnTo>
                      <a:pt x="14" y="30"/>
                    </a:lnTo>
                    <a:lnTo>
                      <a:pt x="17" y="43"/>
                    </a:lnTo>
                    <a:lnTo>
                      <a:pt x="19" y="56"/>
                    </a:lnTo>
                    <a:lnTo>
                      <a:pt x="20" y="67"/>
                    </a:lnTo>
                    <a:lnTo>
                      <a:pt x="19" y="78"/>
                    </a:lnTo>
                    <a:lnTo>
                      <a:pt x="16" y="90"/>
                    </a:lnTo>
                    <a:lnTo>
                      <a:pt x="11" y="90"/>
                    </a:lnTo>
                    <a:lnTo>
                      <a:pt x="9" y="91"/>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8" name="Freeform 59"/>
              <p:cNvSpPr>
                <a:spLocks/>
              </p:cNvSpPr>
              <p:nvPr/>
            </p:nvSpPr>
            <p:spPr bwMode="auto">
              <a:xfrm>
                <a:off x="2564" y="2627"/>
                <a:ext cx="53" cy="64"/>
              </a:xfrm>
              <a:custGeom>
                <a:avLst/>
                <a:gdLst>
                  <a:gd name="T0" fmla="*/ 48 w 186"/>
                  <a:gd name="T1" fmla="*/ 64 h 239"/>
                  <a:gd name="T2" fmla="*/ 43 w 186"/>
                  <a:gd name="T3" fmla="*/ 63 h 239"/>
                  <a:gd name="T4" fmla="*/ 38 w 186"/>
                  <a:gd name="T5" fmla="*/ 62 h 239"/>
                  <a:gd name="T6" fmla="*/ 34 w 186"/>
                  <a:gd name="T7" fmla="*/ 62 h 239"/>
                  <a:gd name="T8" fmla="*/ 30 w 186"/>
                  <a:gd name="T9" fmla="*/ 61 h 239"/>
                  <a:gd name="T10" fmla="*/ 26 w 186"/>
                  <a:gd name="T11" fmla="*/ 60 h 239"/>
                  <a:gd name="T12" fmla="*/ 23 w 186"/>
                  <a:gd name="T13" fmla="*/ 59 h 239"/>
                  <a:gd name="T14" fmla="*/ 19 w 186"/>
                  <a:gd name="T15" fmla="*/ 59 h 239"/>
                  <a:gd name="T16" fmla="*/ 17 w 186"/>
                  <a:gd name="T17" fmla="*/ 58 h 239"/>
                  <a:gd name="T18" fmla="*/ 14 w 186"/>
                  <a:gd name="T19" fmla="*/ 57 h 239"/>
                  <a:gd name="T20" fmla="*/ 12 w 186"/>
                  <a:gd name="T21" fmla="*/ 56 h 239"/>
                  <a:gd name="T22" fmla="*/ 10 w 186"/>
                  <a:gd name="T23" fmla="*/ 55 h 239"/>
                  <a:gd name="T24" fmla="*/ 8 w 186"/>
                  <a:gd name="T25" fmla="*/ 54 h 239"/>
                  <a:gd name="T26" fmla="*/ 6 w 186"/>
                  <a:gd name="T27" fmla="*/ 53 h 239"/>
                  <a:gd name="T28" fmla="*/ 5 w 186"/>
                  <a:gd name="T29" fmla="*/ 52 h 239"/>
                  <a:gd name="T30" fmla="*/ 3 w 186"/>
                  <a:gd name="T31" fmla="*/ 50 h 239"/>
                  <a:gd name="T32" fmla="*/ 3 w 186"/>
                  <a:gd name="T33" fmla="*/ 49 h 239"/>
                  <a:gd name="T34" fmla="*/ 2 w 186"/>
                  <a:gd name="T35" fmla="*/ 47 h 239"/>
                  <a:gd name="T36" fmla="*/ 1 w 186"/>
                  <a:gd name="T37" fmla="*/ 46 h 239"/>
                  <a:gd name="T38" fmla="*/ 1 w 186"/>
                  <a:gd name="T39" fmla="*/ 44 h 239"/>
                  <a:gd name="T40" fmla="*/ 0 w 186"/>
                  <a:gd name="T41" fmla="*/ 42 h 239"/>
                  <a:gd name="T42" fmla="*/ 0 w 186"/>
                  <a:gd name="T43" fmla="*/ 39 h 239"/>
                  <a:gd name="T44" fmla="*/ 0 w 186"/>
                  <a:gd name="T45" fmla="*/ 37 h 239"/>
                  <a:gd name="T46" fmla="*/ 0 w 186"/>
                  <a:gd name="T47" fmla="*/ 32 h 239"/>
                  <a:gd name="T48" fmla="*/ 0 w 186"/>
                  <a:gd name="T49" fmla="*/ 29 h 239"/>
                  <a:gd name="T50" fmla="*/ 0 w 186"/>
                  <a:gd name="T51" fmla="*/ 25 h 239"/>
                  <a:gd name="T52" fmla="*/ 0 w 186"/>
                  <a:gd name="T53" fmla="*/ 22 h 239"/>
                  <a:gd name="T54" fmla="*/ 0 w 186"/>
                  <a:gd name="T55" fmla="*/ 18 h 239"/>
                  <a:gd name="T56" fmla="*/ 1 w 186"/>
                  <a:gd name="T57" fmla="*/ 14 h 239"/>
                  <a:gd name="T58" fmla="*/ 1 w 186"/>
                  <a:gd name="T59" fmla="*/ 9 h 239"/>
                  <a:gd name="T60" fmla="*/ 1 w 186"/>
                  <a:gd name="T61" fmla="*/ 5 h 239"/>
                  <a:gd name="T62" fmla="*/ 1 w 186"/>
                  <a:gd name="T63" fmla="*/ 0 h 239"/>
                  <a:gd name="T64" fmla="*/ 7 w 186"/>
                  <a:gd name="T65" fmla="*/ 2 h 239"/>
                  <a:gd name="T66" fmla="*/ 13 w 186"/>
                  <a:gd name="T67" fmla="*/ 3 h 239"/>
                  <a:gd name="T68" fmla="*/ 20 w 186"/>
                  <a:gd name="T69" fmla="*/ 5 h 239"/>
                  <a:gd name="T70" fmla="*/ 27 w 186"/>
                  <a:gd name="T71" fmla="*/ 6 h 239"/>
                  <a:gd name="T72" fmla="*/ 33 w 186"/>
                  <a:gd name="T73" fmla="*/ 7 h 239"/>
                  <a:gd name="T74" fmla="*/ 40 w 186"/>
                  <a:gd name="T75" fmla="*/ 9 h 239"/>
                  <a:gd name="T76" fmla="*/ 46 w 186"/>
                  <a:gd name="T77" fmla="*/ 9 h 239"/>
                  <a:gd name="T78" fmla="*/ 53 w 186"/>
                  <a:gd name="T79" fmla="*/ 9 h 239"/>
                  <a:gd name="T80" fmla="*/ 52 w 186"/>
                  <a:gd name="T81" fmla="*/ 22 h 239"/>
                  <a:gd name="T82" fmla="*/ 51 w 186"/>
                  <a:gd name="T83" fmla="*/ 36 h 239"/>
                  <a:gd name="T84" fmla="*/ 51 w 186"/>
                  <a:gd name="T85" fmla="*/ 50 h 239"/>
                  <a:gd name="T86" fmla="*/ 51 w 186"/>
                  <a:gd name="T87" fmla="*/ 57 h 239"/>
                  <a:gd name="T88" fmla="*/ 51 w 186"/>
                  <a:gd name="T89" fmla="*/ 64 h 239"/>
                  <a:gd name="T90" fmla="*/ 48 w 186"/>
                  <a:gd name="T91" fmla="*/ 64 h 2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6"/>
                  <a:gd name="T139" fmla="*/ 0 h 239"/>
                  <a:gd name="T140" fmla="*/ 186 w 186"/>
                  <a:gd name="T141" fmla="*/ 239 h 2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6" h="239">
                    <a:moveTo>
                      <a:pt x="168" y="239"/>
                    </a:moveTo>
                    <a:lnTo>
                      <a:pt x="151" y="235"/>
                    </a:lnTo>
                    <a:lnTo>
                      <a:pt x="134" y="233"/>
                    </a:lnTo>
                    <a:lnTo>
                      <a:pt x="118" y="230"/>
                    </a:lnTo>
                    <a:lnTo>
                      <a:pt x="104" y="228"/>
                    </a:lnTo>
                    <a:lnTo>
                      <a:pt x="91" y="225"/>
                    </a:lnTo>
                    <a:lnTo>
                      <a:pt x="79" y="222"/>
                    </a:lnTo>
                    <a:lnTo>
                      <a:pt x="68" y="219"/>
                    </a:lnTo>
                    <a:lnTo>
                      <a:pt x="58" y="216"/>
                    </a:lnTo>
                    <a:lnTo>
                      <a:pt x="50" y="213"/>
                    </a:lnTo>
                    <a:lnTo>
                      <a:pt x="41" y="209"/>
                    </a:lnTo>
                    <a:lnTo>
                      <a:pt x="34" y="206"/>
                    </a:lnTo>
                    <a:lnTo>
                      <a:pt x="27" y="202"/>
                    </a:lnTo>
                    <a:lnTo>
                      <a:pt x="21" y="198"/>
                    </a:lnTo>
                    <a:lnTo>
                      <a:pt x="17" y="193"/>
                    </a:lnTo>
                    <a:lnTo>
                      <a:pt x="12" y="188"/>
                    </a:lnTo>
                    <a:lnTo>
                      <a:pt x="10" y="183"/>
                    </a:lnTo>
                    <a:lnTo>
                      <a:pt x="7" y="176"/>
                    </a:lnTo>
                    <a:lnTo>
                      <a:pt x="4" y="171"/>
                    </a:lnTo>
                    <a:lnTo>
                      <a:pt x="3" y="164"/>
                    </a:lnTo>
                    <a:lnTo>
                      <a:pt x="1" y="155"/>
                    </a:lnTo>
                    <a:lnTo>
                      <a:pt x="0" y="146"/>
                    </a:lnTo>
                    <a:lnTo>
                      <a:pt x="0" y="138"/>
                    </a:lnTo>
                    <a:lnTo>
                      <a:pt x="0" y="118"/>
                    </a:lnTo>
                    <a:lnTo>
                      <a:pt x="0" y="107"/>
                    </a:lnTo>
                    <a:lnTo>
                      <a:pt x="0" y="94"/>
                    </a:lnTo>
                    <a:lnTo>
                      <a:pt x="1" y="81"/>
                    </a:lnTo>
                    <a:lnTo>
                      <a:pt x="1" y="67"/>
                    </a:lnTo>
                    <a:lnTo>
                      <a:pt x="3" y="51"/>
                    </a:lnTo>
                    <a:lnTo>
                      <a:pt x="4" y="35"/>
                    </a:lnTo>
                    <a:lnTo>
                      <a:pt x="5" y="18"/>
                    </a:lnTo>
                    <a:lnTo>
                      <a:pt x="5" y="0"/>
                    </a:lnTo>
                    <a:lnTo>
                      <a:pt x="25" y="6"/>
                    </a:lnTo>
                    <a:lnTo>
                      <a:pt x="47" y="11"/>
                    </a:lnTo>
                    <a:lnTo>
                      <a:pt x="69" y="18"/>
                    </a:lnTo>
                    <a:lnTo>
                      <a:pt x="94" y="24"/>
                    </a:lnTo>
                    <a:lnTo>
                      <a:pt x="116" y="28"/>
                    </a:lnTo>
                    <a:lnTo>
                      <a:pt x="141" y="33"/>
                    </a:lnTo>
                    <a:lnTo>
                      <a:pt x="163" y="34"/>
                    </a:lnTo>
                    <a:lnTo>
                      <a:pt x="186" y="34"/>
                    </a:lnTo>
                    <a:lnTo>
                      <a:pt x="183" y="84"/>
                    </a:lnTo>
                    <a:lnTo>
                      <a:pt x="179" y="134"/>
                    </a:lnTo>
                    <a:lnTo>
                      <a:pt x="178" y="186"/>
                    </a:lnTo>
                    <a:lnTo>
                      <a:pt x="179" y="212"/>
                    </a:lnTo>
                    <a:lnTo>
                      <a:pt x="179" y="238"/>
                    </a:lnTo>
                    <a:lnTo>
                      <a:pt x="168" y="239"/>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9" name="Freeform 60"/>
              <p:cNvSpPr>
                <a:spLocks/>
              </p:cNvSpPr>
              <p:nvPr/>
            </p:nvSpPr>
            <p:spPr bwMode="auto">
              <a:xfrm>
                <a:off x="2918" y="2631"/>
                <a:ext cx="69" cy="56"/>
              </a:xfrm>
              <a:custGeom>
                <a:avLst/>
                <a:gdLst>
                  <a:gd name="T0" fmla="*/ 22 w 245"/>
                  <a:gd name="T1" fmla="*/ 54 h 207"/>
                  <a:gd name="T2" fmla="*/ 21 w 245"/>
                  <a:gd name="T3" fmla="*/ 50 h 207"/>
                  <a:gd name="T4" fmla="*/ 21 w 245"/>
                  <a:gd name="T5" fmla="*/ 43 h 207"/>
                  <a:gd name="T6" fmla="*/ 22 w 245"/>
                  <a:gd name="T7" fmla="*/ 40 h 207"/>
                  <a:gd name="T8" fmla="*/ 19 w 245"/>
                  <a:gd name="T9" fmla="*/ 38 h 207"/>
                  <a:gd name="T10" fmla="*/ 18 w 245"/>
                  <a:gd name="T11" fmla="*/ 36 h 207"/>
                  <a:gd name="T12" fmla="*/ 16 w 245"/>
                  <a:gd name="T13" fmla="*/ 33 h 207"/>
                  <a:gd name="T14" fmla="*/ 14 w 245"/>
                  <a:gd name="T15" fmla="*/ 32 h 207"/>
                  <a:gd name="T16" fmla="*/ 1 w 245"/>
                  <a:gd name="T17" fmla="*/ 42 h 207"/>
                  <a:gd name="T18" fmla="*/ 1 w 245"/>
                  <a:gd name="T19" fmla="*/ 40 h 207"/>
                  <a:gd name="T20" fmla="*/ 2 w 245"/>
                  <a:gd name="T21" fmla="*/ 37 h 207"/>
                  <a:gd name="T22" fmla="*/ 4 w 245"/>
                  <a:gd name="T23" fmla="*/ 33 h 207"/>
                  <a:gd name="T24" fmla="*/ 8 w 245"/>
                  <a:gd name="T25" fmla="*/ 29 h 207"/>
                  <a:gd name="T26" fmla="*/ 14 w 245"/>
                  <a:gd name="T27" fmla="*/ 28 h 207"/>
                  <a:gd name="T28" fmla="*/ 19 w 245"/>
                  <a:gd name="T29" fmla="*/ 25 h 207"/>
                  <a:gd name="T30" fmla="*/ 21 w 245"/>
                  <a:gd name="T31" fmla="*/ 19 h 207"/>
                  <a:gd name="T32" fmla="*/ 21 w 245"/>
                  <a:gd name="T33" fmla="*/ 9 h 207"/>
                  <a:gd name="T34" fmla="*/ 22 w 245"/>
                  <a:gd name="T35" fmla="*/ 2 h 207"/>
                  <a:gd name="T36" fmla="*/ 24 w 245"/>
                  <a:gd name="T37" fmla="*/ 0 h 207"/>
                  <a:gd name="T38" fmla="*/ 26 w 245"/>
                  <a:gd name="T39" fmla="*/ 9 h 207"/>
                  <a:gd name="T40" fmla="*/ 28 w 245"/>
                  <a:gd name="T41" fmla="*/ 17 h 207"/>
                  <a:gd name="T42" fmla="*/ 33 w 245"/>
                  <a:gd name="T43" fmla="*/ 17 h 207"/>
                  <a:gd name="T44" fmla="*/ 39 w 245"/>
                  <a:gd name="T45" fmla="*/ 17 h 207"/>
                  <a:gd name="T46" fmla="*/ 50 w 245"/>
                  <a:gd name="T47" fmla="*/ 16 h 207"/>
                  <a:gd name="T48" fmla="*/ 58 w 245"/>
                  <a:gd name="T49" fmla="*/ 17 h 207"/>
                  <a:gd name="T50" fmla="*/ 64 w 245"/>
                  <a:gd name="T51" fmla="*/ 18 h 207"/>
                  <a:gd name="T52" fmla="*/ 68 w 245"/>
                  <a:gd name="T53" fmla="*/ 19 h 207"/>
                  <a:gd name="T54" fmla="*/ 68 w 245"/>
                  <a:gd name="T55" fmla="*/ 21 h 207"/>
                  <a:gd name="T56" fmla="*/ 68 w 245"/>
                  <a:gd name="T57" fmla="*/ 23 h 207"/>
                  <a:gd name="T58" fmla="*/ 42 w 245"/>
                  <a:gd name="T59" fmla="*/ 26 h 207"/>
                  <a:gd name="T60" fmla="*/ 41 w 245"/>
                  <a:gd name="T61" fmla="*/ 30 h 207"/>
                  <a:gd name="T62" fmla="*/ 39 w 245"/>
                  <a:gd name="T63" fmla="*/ 34 h 207"/>
                  <a:gd name="T64" fmla="*/ 32 w 245"/>
                  <a:gd name="T65" fmla="*/ 41 h 207"/>
                  <a:gd name="T66" fmla="*/ 28 w 245"/>
                  <a:gd name="T67" fmla="*/ 46 h 207"/>
                  <a:gd name="T68" fmla="*/ 27 w 245"/>
                  <a:gd name="T69" fmla="*/ 50 h 207"/>
                  <a:gd name="T70" fmla="*/ 27 w 245"/>
                  <a:gd name="T71" fmla="*/ 53 h 207"/>
                  <a:gd name="T72" fmla="*/ 25 w 245"/>
                  <a:gd name="T73" fmla="*/ 56 h 207"/>
                  <a:gd name="T74" fmla="*/ 23 w 245"/>
                  <a:gd name="T75" fmla="*/ 56 h 2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5"/>
                  <a:gd name="T115" fmla="*/ 0 h 207"/>
                  <a:gd name="T116" fmla="*/ 245 w 245"/>
                  <a:gd name="T117" fmla="*/ 207 h 2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5" h="207">
                    <a:moveTo>
                      <a:pt x="81" y="207"/>
                    </a:moveTo>
                    <a:lnTo>
                      <a:pt x="78" y="200"/>
                    </a:lnTo>
                    <a:lnTo>
                      <a:pt x="75" y="192"/>
                    </a:lnTo>
                    <a:lnTo>
                      <a:pt x="74" y="185"/>
                    </a:lnTo>
                    <a:lnTo>
                      <a:pt x="74" y="167"/>
                    </a:lnTo>
                    <a:lnTo>
                      <a:pt x="75" y="160"/>
                    </a:lnTo>
                    <a:lnTo>
                      <a:pt x="75" y="155"/>
                    </a:lnTo>
                    <a:lnTo>
                      <a:pt x="77" y="149"/>
                    </a:lnTo>
                    <a:lnTo>
                      <a:pt x="73" y="145"/>
                    </a:lnTo>
                    <a:lnTo>
                      <a:pt x="68" y="140"/>
                    </a:lnTo>
                    <a:lnTo>
                      <a:pt x="65" y="136"/>
                    </a:lnTo>
                    <a:lnTo>
                      <a:pt x="63" y="133"/>
                    </a:lnTo>
                    <a:lnTo>
                      <a:pt x="60" y="128"/>
                    </a:lnTo>
                    <a:lnTo>
                      <a:pt x="58" y="121"/>
                    </a:lnTo>
                    <a:lnTo>
                      <a:pt x="54" y="121"/>
                    </a:lnTo>
                    <a:lnTo>
                      <a:pt x="51" y="119"/>
                    </a:lnTo>
                    <a:lnTo>
                      <a:pt x="7" y="158"/>
                    </a:lnTo>
                    <a:lnTo>
                      <a:pt x="3" y="156"/>
                    </a:lnTo>
                    <a:lnTo>
                      <a:pt x="0" y="155"/>
                    </a:lnTo>
                    <a:lnTo>
                      <a:pt x="3" y="148"/>
                    </a:lnTo>
                    <a:lnTo>
                      <a:pt x="4" y="140"/>
                    </a:lnTo>
                    <a:lnTo>
                      <a:pt x="6" y="135"/>
                    </a:lnTo>
                    <a:lnTo>
                      <a:pt x="7" y="130"/>
                    </a:lnTo>
                    <a:lnTo>
                      <a:pt x="13" y="122"/>
                    </a:lnTo>
                    <a:lnTo>
                      <a:pt x="20" y="115"/>
                    </a:lnTo>
                    <a:lnTo>
                      <a:pt x="30" y="109"/>
                    </a:lnTo>
                    <a:lnTo>
                      <a:pt x="40" y="106"/>
                    </a:lnTo>
                    <a:lnTo>
                      <a:pt x="51" y="102"/>
                    </a:lnTo>
                    <a:lnTo>
                      <a:pt x="63" y="99"/>
                    </a:lnTo>
                    <a:lnTo>
                      <a:pt x="67" y="92"/>
                    </a:lnTo>
                    <a:lnTo>
                      <a:pt x="70" y="85"/>
                    </a:lnTo>
                    <a:lnTo>
                      <a:pt x="74" y="72"/>
                    </a:lnTo>
                    <a:lnTo>
                      <a:pt x="75" y="58"/>
                    </a:lnTo>
                    <a:lnTo>
                      <a:pt x="75" y="32"/>
                    </a:lnTo>
                    <a:lnTo>
                      <a:pt x="75" y="21"/>
                    </a:lnTo>
                    <a:lnTo>
                      <a:pt x="78" y="9"/>
                    </a:lnTo>
                    <a:lnTo>
                      <a:pt x="81" y="4"/>
                    </a:lnTo>
                    <a:lnTo>
                      <a:pt x="84" y="0"/>
                    </a:lnTo>
                    <a:lnTo>
                      <a:pt x="93" y="5"/>
                    </a:lnTo>
                    <a:lnTo>
                      <a:pt x="94" y="34"/>
                    </a:lnTo>
                    <a:lnTo>
                      <a:pt x="94" y="65"/>
                    </a:lnTo>
                    <a:lnTo>
                      <a:pt x="100" y="64"/>
                    </a:lnTo>
                    <a:lnTo>
                      <a:pt x="107" y="64"/>
                    </a:lnTo>
                    <a:lnTo>
                      <a:pt x="117" y="62"/>
                    </a:lnTo>
                    <a:lnTo>
                      <a:pt x="127" y="62"/>
                    </a:lnTo>
                    <a:lnTo>
                      <a:pt x="140" y="61"/>
                    </a:lnTo>
                    <a:lnTo>
                      <a:pt x="152" y="61"/>
                    </a:lnTo>
                    <a:lnTo>
                      <a:pt x="179" y="59"/>
                    </a:lnTo>
                    <a:lnTo>
                      <a:pt x="192" y="61"/>
                    </a:lnTo>
                    <a:lnTo>
                      <a:pt x="205" y="61"/>
                    </a:lnTo>
                    <a:lnTo>
                      <a:pt x="216" y="62"/>
                    </a:lnTo>
                    <a:lnTo>
                      <a:pt x="226" y="65"/>
                    </a:lnTo>
                    <a:lnTo>
                      <a:pt x="235" y="68"/>
                    </a:lnTo>
                    <a:lnTo>
                      <a:pt x="241" y="72"/>
                    </a:lnTo>
                    <a:lnTo>
                      <a:pt x="242" y="74"/>
                    </a:lnTo>
                    <a:lnTo>
                      <a:pt x="243" y="76"/>
                    </a:lnTo>
                    <a:lnTo>
                      <a:pt x="245" y="81"/>
                    </a:lnTo>
                    <a:lnTo>
                      <a:pt x="243" y="84"/>
                    </a:lnTo>
                    <a:lnTo>
                      <a:pt x="151" y="88"/>
                    </a:lnTo>
                    <a:lnTo>
                      <a:pt x="149" y="96"/>
                    </a:lnTo>
                    <a:lnTo>
                      <a:pt x="148" y="103"/>
                    </a:lnTo>
                    <a:lnTo>
                      <a:pt x="147" y="111"/>
                    </a:lnTo>
                    <a:lnTo>
                      <a:pt x="144" y="116"/>
                    </a:lnTo>
                    <a:lnTo>
                      <a:pt x="138" y="126"/>
                    </a:lnTo>
                    <a:lnTo>
                      <a:pt x="131" y="135"/>
                    </a:lnTo>
                    <a:lnTo>
                      <a:pt x="115" y="150"/>
                    </a:lnTo>
                    <a:lnTo>
                      <a:pt x="108" y="159"/>
                    </a:lnTo>
                    <a:lnTo>
                      <a:pt x="101" y="170"/>
                    </a:lnTo>
                    <a:lnTo>
                      <a:pt x="98" y="179"/>
                    </a:lnTo>
                    <a:lnTo>
                      <a:pt x="97" y="185"/>
                    </a:lnTo>
                    <a:lnTo>
                      <a:pt x="95" y="190"/>
                    </a:lnTo>
                    <a:lnTo>
                      <a:pt x="95" y="195"/>
                    </a:lnTo>
                    <a:lnTo>
                      <a:pt x="93" y="200"/>
                    </a:lnTo>
                    <a:lnTo>
                      <a:pt x="90" y="206"/>
                    </a:lnTo>
                    <a:lnTo>
                      <a:pt x="85" y="206"/>
                    </a:lnTo>
                    <a:lnTo>
                      <a:pt x="81" y="2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70" name="Freeform 61"/>
              <p:cNvSpPr>
                <a:spLocks/>
              </p:cNvSpPr>
              <p:nvPr/>
            </p:nvSpPr>
            <p:spPr bwMode="auto">
              <a:xfrm>
                <a:off x="2943" y="2654"/>
                <a:ext cx="8" cy="11"/>
              </a:xfrm>
              <a:custGeom>
                <a:avLst/>
                <a:gdLst>
                  <a:gd name="T0" fmla="*/ 0 w 29"/>
                  <a:gd name="T1" fmla="*/ 11 h 38"/>
                  <a:gd name="T2" fmla="*/ 1 w 29"/>
                  <a:gd name="T3" fmla="*/ 9 h 38"/>
                  <a:gd name="T4" fmla="*/ 1 w 29"/>
                  <a:gd name="T5" fmla="*/ 7 h 38"/>
                  <a:gd name="T6" fmla="*/ 1 w 29"/>
                  <a:gd name="T7" fmla="*/ 5 h 38"/>
                  <a:gd name="T8" fmla="*/ 2 w 29"/>
                  <a:gd name="T9" fmla="*/ 4 h 38"/>
                  <a:gd name="T10" fmla="*/ 3 w 29"/>
                  <a:gd name="T11" fmla="*/ 2 h 38"/>
                  <a:gd name="T12" fmla="*/ 4 w 29"/>
                  <a:gd name="T13" fmla="*/ 1 h 38"/>
                  <a:gd name="T14" fmla="*/ 6 w 29"/>
                  <a:gd name="T15" fmla="*/ 0 h 38"/>
                  <a:gd name="T16" fmla="*/ 8 w 29"/>
                  <a:gd name="T17" fmla="*/ 0 h 38"/>
                  <a:gd name="T18" fmla="*/ 8 w 29"/>
                  <a:gd name="T19" fmla="*/ 3 h 38"/>
                  <a:gd name="T20" fmla="*/ 8 w 29"/>
                  <a:gd name="T21" fmla="*/ 5 h 38"/>
                  <a:gd name="T22" fmla="*/ 7 w 29"/>
                  <a:gd name="T23" fmla="*/ 7 h 38"/>
                  <a:gd name="T24" fmla="*/ 6 w 29"/>
                  <a:gd name="T25" fmla="*/ 8 h 38"/>
                  <a:gd name="T26" fmla="*/ 6 w 29"/>
                  <a:gd name="T27" fmla="*/ 9 h 38"/>
                  <a:gd name="T28" fmla="*/ 4 w 29"/>
                  <a:gd name="T29" fmla="*/ 10 h 38"/>
                  <a:gd name="T30" fmla="*/ 2 w 29"/>
                  <a:gd name="T31" fmla="*/ 10 h 38"/>
                  <a:gd name="T32" fmla="*/ 0 w 29"/>
                  <a:gd name="T33" fmla="*/ 11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38"/>
                  <a:gd name="T53" fmla="*/ 29 w 29"/>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38">
                    <a:moveTo>
                      <a:pt x="0" y="38"/>
                    </a:moveTo>
                    <a:lnTo>
                      <a:pt x="2" y="31"/>
                    </a:lnTo>
                    <a:lnTo>
                      <a:pt x="2" y="24"/>
                    </a:lnTo>
                    <a:lnTo>
                      <a:pt x="5" y="18"/>
                    </a:lnTo>
                    <a:lnTo>
                      <a:pt x="7" y="13"/>
                    </a:lnTo>
                    <a:lnTo>
                      <a:pt x="12" y="8"/>
                    </a:lnTo>
                    <a:lnTo>
                      <a:pt x="16" y="4"/>
                    </a:lnTo>
                    <a:lnTo>
                      <a:pt x="22" y="1"/>
                    </a:lnTo>
                    <a:lnTo>
                      <a:pt x="29" y="0"/>
                    </a:lnTo>
                    <a:lnTo>
                      <a:pt x="29" y="10"/>
                    </a:lnTo>
                    <a:lnTo>
                      <a:pt x="29" y="18"/>
                    </a:lnTo>
                    <a:lnTo>
                      <a:pt x="26" y="23"/>
                    </a:lnTo>
                    <a:lnTo>
                      <a:pt x="23" y="28"/>
                    </a:lnTo>
                    <a:lnTo>
                      <a:pt x="20" y="31"/>
                    </a:lnTo>
                    <a:lnTo>
                      <a:pt x="14" y="34"/>
                    </a:lnTo>
                    <a:lnTo>
                      <a:pt x="9" y="35"/>
                    </a:lnTo>
                    <a:lnTo>
                      <a:pt x="0" y="38"/>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71" name="Freeform 62"/>
              <p:cNvSpPr>
                <a:spLocks/>
              </p:cNvSpPr>
              <p:nvPr/>
            </p:nvSpPr>
            <p:spPr bwMode="auto">
              <a:xfrm>
                <a:off x="2876" y="2580"/>
                <a:ext cx="56" cy="58"/>
              </a:xfrm>
              <a:custGeom>
                <a:avLst/>
                <a:gdLst>
                  <a:gd name="T0" fmla="*/ 0 w 198"/>
                  <a:gd name="T1" fmla="*/ 58 h 215"/>
                  <a:gd name="T2" fmla="*/ 3 w 198"/>
                  <a:gd name="T3" fmla="*/ 51 h 215"/>
                  <a:gd name="T4" fmla="*/ 5 w 198"/>
                  <a:gd name="T5" fmla="*/ 44 h 215"/>
                  <a:gd name="T6" fmla="*/ 12 w 198"/>
                  <a:gd name="T7" fmla="*/ 29 h 215"/>
                  <a:gd name="T8" fmla="*/ 14 w 198"/>
                  <a:gd name="T9" fmla="*/ 22 h 215"/>
                  <a:gd name="T10" fmla="*/ 17 w 198"/>
                  <a:gd name="T11" fmla="*/ 14 h 215"/>
                  <a:gd name="T12" fmla="*/ 19 w 198"/>
                  <a:gd name="T13" fmla="*/ 7 h 215"/>
                  <a:gd name="T14" fmla="*/ 21 w 198"/>
                  <a:gd name="T15" fmla="*/ 0 h 215"/>
                  <a:gd name="T16" fmla="*/ 22 w 198"/>
                  <a:gd name="T17" fmla="*/ 0 h 215"/>
                  <a:gd name="T18" fmla="*/ 24 w 198"/>
                  <a:gd name="T19" fmla="*/ 2 h 215"/>
                  <a:gd name="T20" fmla="*/ 25 w 198"/>
                  <a:gd name="T21" fmla="*/ 3 h 215"/>
                  <a:gd name="T22" fmla="*/ 27 w 198"/>
                  <a:gd name="T23" fmla="*/ 4 h 215"/>
                  <a:gd name="T24" fmla="*/ 29 w 198"/>
                  <a:gd name="T25" fmla="*/ 6 h 215"/>
                  <a:gd name="T26" fmla="*/ 32 w 198"/>
                  <a:gd name="T27" fmla="*/ 8 h 215"/>
                  <a:gd name="T28" fmla="*/ 36 w 198"/>
                  <a:gd name="T29" fmla="*/ 13 h 215"/>
                  <a:gd name="T30" fmla="*/ 46 w 198"/>
                  <a:gd name="T31" fmla="*/ 22 h 215"/>
                  <a:gd name="T32" fmla="*/ 51 w 198"/>
                  <a:gd name="T33" fmla="*/ 26 h 215"/>
                  <a:gd name="T34" fmla="*/ 53 w 198"/>
                  <a:gd name="T35" fmla="*/ 28 h 215"/>
                  <a:gd name="T36" fmla="*/ 56 w 198"/>
                  <a:gd name="T37" fmla="*/ 30 h 215"/>
                  <a:gd name="T38" fmla="*/ 55 w 198"/>
                  <a:gd name="T39" fmla="*/ 30 h 215"/>
                  <a:gd name="T40" fmla="*/ 54 w 198"/>
                  <a:gd name="T41" fmla="*/ 31 h 215"/>
                  <a:gd name="T42" fmla="*/ 51 w 198"/>
                  <a:gd name="T43" fmla="*/ 33 h 215"/>
                  <a:gd name="T44" fmla="*/ 48 w 198"/>
                  <a:gd name="T45" fmla="*/ 35 h 215"/>
                  <a:gd name="T46" fmla="*/ 45 w 198"/>
                  <a:gd name="T47" fmla="*/ 37 h 215"/>
                  <a:gd name="T48" fmla="*/ 40 w 198"/>
                  <a:gd name="T49" fmla="*/ 39 h 215"/>
                  <a:gd name="T50" fmla="*/ 36 w 198"/>
                  <a:gd name="T51" fmla="*/ 41 h 215"/>
                  <a:gd name="T52" fmla="*/ 27 w 198"/>
                  <a:gd name="T53" fmla="*/ 46 h 215"/>
                  <a:gd name="T54" fmla="*/ 18 w 198"/>
                  <a:gd name="T55" fmla="*/ 50 h 215"/>
                  <a:gd name="T56" fmla="*/ 14 w 198"/>
                  <a:gd name="T57" fmla="*/ 52 h 215"/>
                  <a:gd name="T58" fmla="*/ 10 w 198"/>
                  <a:gd name="T59" fmla="*/ 54 h 215"/>
                  <a:gd name="T60" fmla="*/ 7 w 198"/>
                  <a:gd name="T61" fmla="*/ 56 h 215"/>
                  <a:gd name="T62" fmla="*/ 4 w 198"/>
                  <a:gd name="T63" fmla="*/ 57 h 215"/>
                  <a:gd name="T64" fmla="*/ 1 w 198"/>
                  <a:gd name="T65" fmla="*/ 58 h 215"/>
                  <a:gd name="T66" fmla="*/ 1 w 198"/>
                  <a:gd name="T67" fmla="*/ 58 h 215"/>
                  <a:gd name="T68" fmla="*/ 0 w 198"/>
                  <a:gd name="T69" fmla="*/ 58 h 2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8"/>
                  <a:gd name="T106" fmla="*/ 0 h 215"/>
                  <a:gd name="T107" fmla="*/ 198 w 198"/>
                  <a:gd name="T108" fmla="*/ 215 h 2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8" h="215">
                    <a:moveTo>
                      <a:pt x="0" y="215"/>
                    </a:moveTo>
                    <a:lnTo>
                      <a:pt x="9" y="189"/>
                    </a:lnTo>
                    <a:lnTo>
                      <a:pt x="19" y="162"/>
                    </a:lnTo>
                    <a:lnTo>
                      <a:pt x="41" y="108"/>
                    </a:lnTo>
                    <a:lnTo>
                      <a:pt x="51" y="80"/>
                    </a:lnTo>
                    <a:lnTo>
                      <a:pt x="61" y="53"/>
                    </a:lnTo>
                    <a:lnTo>
                      <a:pt x="68" y="26"/>
                    </a:lnTo>
                    <a:lnTo>
                      <a:pt x="74" y="0"/>
                    </a:lnTo>
                    <a:lnTo>
                      <a:pt x="78" y="1"/>
                    </a:lnTo>
                    <a:lnTo>
                      <a:pt x="84" y="6"/>
                    </a:lnTo>
                    <a:lnTo>
                      <a:pt x="89" y="10"/>
                    </a:lnTo>
                    <a:lnTo>
                      <a:pt x="96" y="16"/>
                    </a:lnTo>
                    <a:lnTo>
                      <a:pt x="103" y="21"/>
                    </a:lnTo>
                    <a:lnTo>
                      <a:pt x="112" y="30"/>
                    </a:lnTo>
                    <a:lnTo>
                      <a:pt x="128" y="47"/>
                    </a:lnTo>
                    <a:lnTo>
                      <a:pt x="163" y="83"/>
                    </a:lnTo>
                    <a:lnTo>
                      <a:pt x="182" y="98"/>
                    </a:lnTo>
                    <a:lnTo>
                      <a:pt x="189" y="104"/>
                    </a:lnTo>
                    <a:lnTo>
                      <a:pt x="198" y="110"/>
                    </a:lnTo>
                    <a:lnTo>
                      <a:pt x="195" y="113"/>
                    </a:lnTo>
                    <a:lnTo>
                      <a:pt x="190" y="115"/>
                    </a:lnTo>
                    <a:lnTo>
                      <a:pt x="182" y="121"/>
                    </a:lnTo>
                    <a:lnTo>
                      <a:pt x="170" y="128"/>
                    </a:lnTo>
                    <a:lnTo>
                      <a:pt x="158" y="137"/>
                    </a:lnTo>
                    <a:lnTo>
                      <a:pt x="143" y="144"/>
                    </a:lnTo>
                    <a:lnTo>
                      <a:pt x="128" y="152"/>
                    </a:lnTo>
                    <a:lnTo>
                      <a:pt x="96" y="171"/>
                    </a:lnTo>
                    <a:lnTo>
                      <a:pt x="65" y="187"/>
                    </a:lnTo>
                    <a:lnTo>
                      <a:pt x="49" y="194"/>
                    </a:lnTo>
                    <a:lnTo>
                      <a:pt x="35" y="201"/>
                    </a:lnTo>
                    <a:lnTo>
                      <a:pt x="24" y="206"/>
                    </a:lnTo>
                    <a:lnTo>
                      <a:pt x="14" y="211"/>
                    </a:lnTo>
                    <a:lnTo>
                      <a:pt x="5" y="214"/>
                    </a:lnTo>
                    <a:lnTo>
                      <a:pt x="2" y="215"/>
                    </a:lnTo>
                    <a:lnTo>
                      <a:pt x="0" y="2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72" name="Freeform 63"/>
              <p:cNvSpPr>
                <a:spLocks/>
              </p:cNvSpPr>
              <p:nvPr/>
            </p:nvSpPr>
            <p:spPr bwMode="auto">
              <a:xfrm>
                <a:off x="2796" y="2185"/>
                <a:ext cx="295" cy="432"/>
              </a:xfrm>
              <a:custGeom>
                <a:avLst/>
                <a:gdLst>
                  <a:gd name="T0" fmla="*/ 157 w 1042"/>
                  <a:gd name="T1" fmla="*/ 391 h 1583"/>
                  <a:gd name="T2" fmla="*/ 155 w 1042"/>
                  <a:gd name="T3" fmla="*/ 394 h 1583"/>
                  <a:gd name="T4" fmla="*/ 144 w 1042"/>
                  <a:gd name="T5" fmla="*/ 402 h 1583"/>
                  <a:gd name="T6" fmla="*/ 130 w 1042"/>
                  <a:gd name="T7" fmla="*/ 384 h 1583"/>
                  <a:gd name="T8" fmla="*/ 146 w 1042"/>
                  <a:gd name="T9" fmla="*/ 419 h 1583"/>
                  <a:gd name="T10" fmla="*/ 113 w 1042"/>
                  <a:gd name="T11" fmla="*/ 382 h 1583"/>
                  <a:gd name="T12" fmla="*/ 107 w 1042"/>
                  <a:gd name="T13" fmla="*/ 382 h 1583"/>
                  <a:gd name="T14" fmla="*/ 50 w 1042"/>
                  <a:gd name="T15" fmla="*/ 337 h 1583"/>
                  <a:gd name="T16" fmla="*/ 48 w 1042"/>
                  <a:gd name="T17" fmla="*/ 314 h 1583"/>
                  <a:gd name="T18" fmla="*/ 31 w 1042"/>
                  <a:gd name="T19" fmla="*/ 286 h 1583"/>
                  <a:gd name="T20" fmla="*/ 35 w 1042"/>
                  <a:gd name="T21" fmla="*/ 240 h 1583"/>
                  <a:gd name="T22" fmla="*/ 29 w 1042"/>
                  <a:gd name="T23" fmla="*/ 180 h 1583"/>
                  <a:gd name="T24" fmla="*/ 0 w 1042"/>
                  <a:gd name="T25" fmla="*/ 90 h 1583"/>
                  <a:gd name="T26" fmla="*/ 29 w 1042"/>
                  <a:gd name="T27" fmla="*/ 29 h 1583"/>
                  <a:gd name="T28" fmla="*/ 74 w 1042"/>
                  <a:gd name="T29" fmla="*/ 71 h 1583"/>
                  <a:gd name="T30" fmla="*/ 99 w 1042"/>
                  <a:gd name="T31" fmla="*/ 94 h 1583"/>
                  <a:gd name="T32" fmla="*/ 58 w 1042"/>
                  <a:gd name="T33" fmla="*/ 166 h 1583"/>
                  <a:gd name="T34" fmla="*/ 42 w 1042"/>
                  <a:gd name="T35" fmla="*/ 230 h 1583"/>
                  <a:gd name="T36" fmla="*/ 53 w 1042"/>
                  <a:gd name="T37" fmla="*/ 252 h 1583"/>
                  <a:gd name="T38" fmla="*/ 57 w 1042"/>
                  <a:gd name="T39" fmla="*/ 260 h 1583"/>
                  <a:gd name="T40" fmla="*/ 81 w 1042"/>
                  <a:gd name="T41" fmla="*/ 243 h 1583"/>
                  <a:gd name="T42" fmla="*/ 73 w 1042"/>
                  <a:gd name="T43" fmla="*/ 266 h 1583"/>
                  <a:gd name="T44" fmla="*/ 83 w 1042"/>
                  <a:gd name="T45" fmla="*/ 267 h 1583"/>
                  <a:gd name="T46" fmla="*/ 106 w 1042"/>
                  <a:gd name="T47" fmla="*/ 236 h 1583"/>
                  <a:gd name="T48" fmla="*/ 82 w 1042"/>
                  <a:gd name="T49" fmla="*/ 279 h 1583"/>
                  <a:gd name="T50" fmla="*/ 101 w 1042"/>
                  <a:gd name="T51" fmla="*/ 267 h 1583"/>
                  <a:gd name="T52" fmla="*/ 117 w 1042"/>
                  <a:gd name="T53" fmla="*/ 202 h 1583"/>
                  <a:gd name="T54" fmla="*/ 119 w 1042"/>
                  <a:gd name="T55" fmla="*/ 239 h 1583"/>
                  <a:gd name="T56" fmla="*/ 124 w 1042"/>
                  <a:gd name="T57" fmla="*/ 245 h 1583"/>
                  <a:gd name="T58" fmla="*/ 134 w 1042"/>
                  <a:gd name="T59" fmla="*/ 209 h 1583"/>
                  <a:gd name="T60" fmla="*/ 145 w 1042"/>
                  <a:gd name="T61" fmla="*/ 241 h 1583"/>
                  <a:gd name="T62" fmla="*/ 141 w 1042"/>
                  <a:gd name="T63" fmla="*/ 202 h 1583"/>
                  <a:gd name="T64" fmla="*/ 157 w 1042"/>
                  <a:gd name="T65" fmla="*/ 245 h 1583"/>
                  <a:gd name="T66" fmla="*/ 153 w 1042"/>
                  <a:gd name="T67" fmla="*/ 202 h 1583"/>
                  <a:gd name="T68" fmla="*/ 184 w 1042"/>
                  <a:gd name="T69" fmla="*/ 255 h 1583"/>
                  <a:gd name="T70" fmla="*/ 217 w 1042"/>
                  <a:gd name="T71" fmla="*/ 263 h 1583"/>
                  <a:gd name="T72" fmla="*/ 217 w 1042"/>
                  <a:gd name="T73" fmla="*/ 253 h 1583"/>
                  <a:gd name="T74" fmla="*/ 182 w 1042"/>
                  <a:gd name="T75" fmla="*/ 219 h 1583"/>
                  <a:gd name="T76" fmla="*/ 225 w 1042"/>
                  <a:gd name="T77" fmla="*/ 245 h 1583"/>
                  <a:gd name="T78" fmla="*/ 239 w 1042"/>
                  <a:gd name="T79" fmla="*/ 237 h 1583"/>
                  <a:gd name="T80" fmla="*/ 248 w 1042"/>
                  <a:gd name="T81" fmla="*/ 233 h 1583"/>
                  <a:gd name="T82" fmla="*/ 257 w 1042"/>
                  <a:gd name="T83" fmla="*/ 216 h 1583"/>
                  <a:gd name="T84" fmla="*/ 229 w 1042"/>
                  <a:gd name="T85" fmla="*/ 169 h 1583"/>
                  <a:gd name="T86" fmla="*/ 166 w 1042"/>
                  <a:gd name="T87" fmla="*/ 121 h 1583"/>
                  <a:gd name="T88" fmla="*/ 148 w 1042"/>
                  <a:gd name="T89" fmla="*/ 94 h 1583"/>
                  <a:gd name="T90" fmla="*/ 136 w 1042"/>
                  <a:gd name="T91" fmla="*/ 82 h 1583"/>
                  <a:gd name="T92" fmla="*/ 174 w 1042"/>
                  <a:gd name="T93" fmla="*/ 40 h 1583"/>
                  <a:gd name="T94" fmla="*/ 204 w 1042"/>
                  <a:gd name="T95" fmla="*/ 5 h 1583"/>
                  <a:gd name="T96" fmla="*/ 251 w 1042"/>
                  <a:gd name="T97" fmla="*/ 77 h 1583"/>
                  <a:gd name="T98" fmla="*/ 258 w 1042"/>
                  <a:gd name="T99" fmla="*/ 137 h 1583"/>
                  <a:gd name="T100" fmla="*/ 271 w 1042"/>
                  <a:gd name="T101" fmla="*/ 212 h 1583"/>
                  <a:gd name="T102" fmla="*/ 271 w 1042"/>
                  <a:gd name="T103" fmla="*/ 268 h 1583"/>
                  <a:gd name="T104" fmla="*/ 295 w 1042"/>
                  <a:gd name="T105" fmla="*/ 292 h 1583"/>
                  <a:gd name="T106" fmla="*/ 261 w 1042"/>
                  <a:gd name="T107" fmla="*/ 328 h 1583"/>
                  <a:gd name="T108" fmla="*/ 241 w 1042"/>
                  <a:gd name="T109" fmla="*/ 352 h 1583"/>
                  <a:gd name="T110" fmla="*/ 213 w 1042"/>
                  <a:gd name="T111" fmla="*/ 388 h 1583"/>
                  <a:gd name="T112" fmla="*/ 213 w 1042"/>
                  <a:gd name="T113" fmla="*/ 351 h 1583"/>
                  <a:gd name="T114" fmla="*/ 185 w 1042"/>
                  <a:gd name="T115" fmla="*/ 408 h 1583"/>
                  <a:gd name="T116" fmla="*/ 173 w 1042"/>
                  <a:gd name="T117" fmla="*/ 431 h 15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2"/>
                  <a:gd name="T178" fmla="*/ 0 h 1583"/>
                  <a:gd name="T179" fmla="*/ 1042 w 1042"/>
                  <a:gd name="T180" fmla="*/ 1583 h 15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2" h="1583">
                    <a:moveTo>
                      <a:pt x="606" y="1583"/>
                    </a:moveTo>
                    <a:lnTo>
                      <a:pt x="600" y="1578"/>
                    </a:lnTo>
                    <a:lnTo>
                      <a:pt x="599" y="1571"/>
                    </a:lnTo>
                    <a:lnTo>
                      <a:pt x="597" y="1563"/>
                    </a:lnTo>
                    <a:lnTo>
                      <a:pt x="596" y="1553"/>
                    </a:lnTo>
                    <a:lnTo>
                      <a:pt x="593" y="1540"/>
                    </a:lnTo>
                    <a:lnTo>
                      <a:pt x="589" y="1527"/>
                    </a:lnTo>
                    <a:lnTo>
                      <a:pt x="586" y="1514"/>
                    </a:lnTo>
                    <a:lnTo>
                      <a:pt x="577" y="1486"/>
                    </a:lnTo>
                    <a:lnTo>
                      <a:pt x="567" y="1457"/>
                    </a:lnTo>
                    <a:lnTo>
                      <a:pt x="562" y="1445"/>
                    </a:lnTo>
                    <a:lnTo>
                      <a:pt x="556" y="1433"/>
                    </a:lnTo>
                    <a:lnTo>
                      <a:pt x="552" y="1423"/>
                    </a:lnTo>
                    <a:lnTo>
                      <a:pt x="547" y="1415"/>
                    </a:lnTo>
                    <a:lnTo>
                      <a:pt x="543" y="1409"/>
                    </a:lnTo>
                    <a:lnTo>
                      <a:pt x="539" y="1405"/>
                    </a:lnTo>
                    <a:lnTo>
                      <a:pt x="539" y="1408"/>
                    </a:lnTo>
                    <a:lnTo>
                      <a:pt x="539" y="1410"/>
                    </a:lnTo>
                    <a:lnTo>
                      <a:pt x="539" y="1413"/>
                    </a:lnTo>
                    <a:lnTo>
                      <a:pt x="539" y="1416"/>
                    </a:lnTo>
                    <a:lnTo>
                      <a:pt x="540" y="1420"/>
                    </a:lnTo>
                    <a:lnTo>
                      <a:pt x="542" y="1426"/>
                    </a:lnTo>
                    <a:lnTo>
                      <a:pt x="543" y="1433"/>
                    </a:lnTo>
                    <a:lnTo>
                      <a:pt x="546" y="1442"/>
                    </a:lnTo>
                    <a:lnTo>
                      <a:pt x="549" y="1453"/>
                    </a:lnTo>
                    <a:lnTo>
                      <a:pt x="552" y="1465"/>
                    </a:lnTo>
                    <a:lnTo>
                      <a:pt x="556" y="1480"/>
                    </a:lnTo>
                    <a:lnTo>
                      <a:pt x="560" y="1497"/>
                    </a:lnTo>
                    <a:lnTo>
                      <a:pt x="566" y="1517"/>
                    </a:lnTo>
                    <a:lnTo>
                      <a:pt x="569" y="1527"/>
                    </a:lnTo>
                    <a:lnTo>
                      <a:pt x="572" y="1539"/>
                    </a:lnTo>
                    <a:lnTo>
                      <a:pt x="567" y="1546"/>
                    </a:lnTo>
                    <a:lnTo>
                      <a:pt x="550" y="1529"/>
                    </a:lnTo>
                    <a:lnTo>
                      <a:pt x="534" y="1510"/>
                    </a:lnTo>
                    <a:lnTo>
                      <a:pt x="520" y="1490"/>
                    </a:lnTo>
                    <a:lnTo>
                      <a:pt x="507" y="1472"/>
                    </a:lnTo>
                    <a:lnTo>
                      <a:pt x="496" y="1452"/>
                    </a:lnTo>
                    <a:lnTo>
                      <a:pt x="485" y="1432"/>
                    </a:lnTo>
                    <a:lnTo>
                      <a:pt x="465" y="1395"/>
                    </a:lnTo>
                    <a:lnTo>
                      <a:pt x="462" y="1393"/>
                    </a:lnTo>
                    <a:lnTo>
                      <a:pt x="458" y="1392"/>
                    </a:lnTo>
                    <a:lnTo>
                      <a:pt x="456" y="1388"/>
                    </a:lnTo>
                    <a:lnTo>
                      <a:pt x="456" y="1385"/>
                    </a:lnTo>
                    <a:lnTo>
                      <a:pt x="453" y="1383"/>
                    </a:lnTo>
                    <a:lnTo>
                      <a:pt x="452" y="1382"/>
                    </a:lnTo>
                    <a:lnTo>
                      <a:pt x="453" y="1389"/>
                    </a:lnTo>
                    <a:lnTo>
                      <a:pt x="455" y="1398"/>
                    </a:lnTo>
                    <a:lnTo>
                      <a:pt x="459" y="1408"/>
                    </a:lnTo>
                    <a:lnTo>
                      <a:pt x="463" y="1418"/>
                    </a:lnTo>
                    <a:lnTo>
                      <a:pt x="469" y="1429"/>
                    </a:lnTo>
                    <a:lnTo>
                      <a:pt x="475" y="1442"/>
                    </a:lnTo>
                    <a:lnTo>
                      <a:pt x="487" y="1466"/>
                    </a:lnTo>
                    <a:lnTo>
                      <a:pt x="500" y="1489"/>
                    </a:lnTo>
                    <a:lnTo>
                      <a:pt x="506" y="1500"/>
                    </a:lnTo>
                    <a:lnTo>
                      <a:pt x="512" y="1510"/>
                    </a:lnTo>
                    <a:lnTo>
                      <a:pt x="515" y="1519"/>
                    </a:lnTo>
                    <a:lnTo>
                      <a:pt x="519" y="1526"/>
                    </a:lnTo>
                    <a:lnTo>
                      <a:pt x="520" y="1531"/>
                    </a:lnTo>
                    <a:lnTo>
                      <a:pt x="520" y="1536"/>
                    </a:lnTo>
                    <a:lnTo>
                      <a:pt x="516" y="1534"/>
                    </a:lnTo>
                    <a:lnTo>
                      <a:pt x="512" y="1534"/>
                    </a:lnTo>
                    <a:lnTo>
                      <a:pt x="500" y="1529"/>
                    </a:lnTo>
                    <a:lnTo>
                      <a:pt x="490" y="1522"/>
                    </a:lnTo>
                    <a:lnTo>
                      <a:pt x="480" y="1512"/>
                    </a:lnTo>
                    <a:lnTo>
                      <a:pt x="469" y="1500"/>
                    </a:lnTo>
                    <a:lnTo>
                      <a:pt x="458" y="1487"/>
                    </a:lnTo>
                    <a:lnTo>
                      <a:pt x="448" y="1473"/>
                    </a:lnTo>
                    <a:lnTo>
                      <a:pt x="436" y="1459"/>
                    </a:lnTo>
                    <a:lnTo>
                      <a:pt x="426" y="1443"/>
                    </a:lnTo>
                    <a:lnTo>
                      <a:pt x="416" y="1429"/>
                    </a:lnTo>
                    <a:lnTo>
                      <a:pt x="408" y="1413"/>
                    </a:lnTo>
                    <a:lnTo>
                      <a:pt x="398" y="1401"/>
                    </a:lnTo>
                    <a:lnTo>
                      <a:pt x="391" y="1388"/>
                    </a:lnTo>
                    <a:lnTo>
                      <a:pt x="386" y="1382"/>
                    </a:lnTo>
                    <a:lnTo>
                      <a:pt x="383" y="1376"/>
                    </a:lnTo>
                    <a:lnTo>
                      <a:pt x="376" y="1368"/>
                    </a:lnTo>
                    <a:lnTo>
                      <a:pt x="374" y="1365"/>
                    </a:lnTo>
                    <a:lnTo>
                      <a:pt x="372" y="1362"/>
                    </a:lnTo>
                    <a:lnTo>
                      <a:pt x="368" y="1365"/>
                    </a:lnTo>
                    <a:lnTo>
                      <a:pt x="368" y="1369"/>
                    </a:lnTo>
                    <a:lnTo>
                      <a:pt x="369" y="1375"/>
                    </a:lnTo>
                    <a:lnTo>
                      <a:pt x="371" y="1381"/>
                    </a:lnTo>
                    <a:lnTo>
                      <a:pt x="376" y="1393"/>
                    </a:lnTo>
                    <a:lnTo>
                      <a:pt x="379" y="1401"/>
                    </a:lnTo>
                    <a:lnTo>
                      <a:pt x="381" y="1408"/>
                    </a:lnTo>
                    <a:lnTo>
                      <a:pt x="379" y="1409"/>
                    </a:lnTo>
                    <a:lnTo>
                      <a:pt x="376" y="1410"/>
                    </a:lnTo>
                    <a:lnTo>
                      <a:pt x="348" y="1382"/>
                    </a:lnTo>
                    <a:lnTo>
                      <a:pt x="334" y="1368"/>
                    </a:lnTo>
                    <a:lnTo>
                      <a:pt x="319" y="1354"/>
                    </a:lnTo>
                    <a:lnTo>
                      <a:pt x="292" y="1327"/>
                    </a:lnTo>
                    <a:lnTo>
                      <a:pt x="265" y="1301"/>
                    </a:lnTo>
                    <a:lnTo>
                      <a:pt x="237" y="1277"/>
                    </a:lnTo>
                    <a:lnTo>
                      <a:pt x="208" y="1254"/>
                    </a:lnTo>
                    <a:lnTo>
                      <a:pt x="193" y="1243"/>
                    </a:lnTo>
                    <a:lnTo>
                      <a:pt x="177" y="1234"/>
                    </a:lnTo>
                    <a:lnTo>
                      <a:pt x="160" y="1224"/>
                    </a:lnTo>
                    <a:lnTo>
                      <a:pt x="141" y="1215"/>
                    </a:lnTo>
                    <a:lnTo>
                      <a:pt x="141" y="1208"/>
                    </a:lnTo>
                    <a:lnTo>
                      <a:pt x="140" y="1201"/>
                    </a:lnTo>
                    <a:lnTo>
                      <a:pt x="147" y="1194"/>
                    </a:lnTo>
                    <a:lnTo>
                      <a:pt x="154" y="1187"/>
                    </a:lnTo>
                    <a:lnTo>
                      <a:pt x="158" y="1180"/>
                    </a:lnTo>
                    <a:lnTo>
                      <a:pt x="163" y="1174"/>
                    </a:lnTo>
                    <a:lnTo>
                      <a:pt x="166" y="1169"/>
                    </a:lnTo>
                    <a:lnTo>
                      <a:pt x="168" y="1161"/>
                    </a:lnTo>
                    <a:lnTo>
                      <a:pt x="170" y="1157"/>
                    </a:lnTo>
                    <a:lnTo>
                      <a:pt x="170" y="1151"/>
                    </a:lnTo>
                    <a:lnTo>
                      <a:pt x="170" y="1141"/>
                    </a:lnTo>
                    <a:lnTo>
                      <a:pt x="167" y="1133"/>
                    </a:lnTo>
                    <a:lnTo>
                      <a:pt x="161" y="1124"/>
                    </a:lnTo>
                    <a:lnTo>
                      <a:pt x="154" y="1117"/>
                    </a:lnTo>
                    <a:lnTo>
                      <a:pt x="139" y="1103"/>
                    </a:lnTo>
                    <a:lnTo>
                      <a:pt x="121" y="1090"/>
                    </a:lnTo>
                    <a:lnTo>
                      <a:pt x="114" y="1083"/>
                    </a:lnTo>
                    <a:lnTo>
                      <a:pt x="107" y="1076"/>
                    </a:lnTo>
                    <a:lnTo>
                      <a:pt x="103" y="1067"/>
                    </a:lnTo>
                    <a:lnTo>
                      <a:pt x="100" y="1059"/>
                    </a:lnTo>
                    <a:lnTo>
                      <a:pt x="106" y="1053"/>
                    </a:lnTo>
                    <a:lnTo>
                      <a:pt x="111" y="1048"/>
                    </a:lnTo>
                    <a:lnTo>
                      <a:pt x="116" y="1040"/>
                    </a:lnTo>
                    <a:lnTo>
                      <a:pt x="120" y="1032"/>
                    </a:lnTo>
                    <a:lnTo>
                      <a:pt x="124" y="1022"/>
                    </a:lnTo>
                    <a:lnTo>
                      <a:pt x="127" y="1013"/>
                    </a:lnTo>
                    <a:lnTo>
                      <a:pt x="133" y="992"/>
                    </a:lnTo>
                    <a:lnTo>
                      <a:pt x="137" y="971"/>
                    </a:lnTo>
                    <a:lnTo>
                      <a:pt x="140" y="951"/>
                    </a:lnTo>
                    <a:lnTo>
                      <a:pt x="140" y="931"/>
                    </a:lnTo>
                    <a:lnTo>
                      <a:pt x="140" y="922"/>
                    </a:lnTo>
                    <a:lnTo>
                      <a:pt x="139" y="915"/>
                    </a:lnTo>
                    <a:lnTo>
                      <a:pt x="131" y="898"/>
                    </a:lnTo>
                    <a:lnTo>
                      <a:pt x="124" y="881"/>
                    </a:lnTo>
                    <a:lnTo>
                      <a:pt x="120" y="867"/>
                    </a:lnTo>
                    <a:lnTo>
                      <a:pt x="116" y="853"/>
                    </a:lnTo>
                    <a:lnTo>
                      <a:pt x="113" y="838"/>
                    </a:lnTo>
                    <a:lnTo>
                      <a:pt x="111" y="827"/>
                    </a:lnTo>
                    <a:lnTo>
                      <a:pt x="111" y="814"/>
                    </a:lnTo>
                    <a:lnTo>
                      <a:pt x="111" y="803"/>
                    </a:lnTo>
                    <a:lnTo>
                      <a:pt x="113" y="778"/>
                    </a:lnTo>
                    <a:lnTo>
                      <a:pt x="117" y="754"/>
                    </a:lnTo>
                    <a:lnTo>
                      <a:pt x="121" y="727"/>
                    </a:lnTo>
                    <a:lnTo>
                      <a:pt x="123" y="713"/>
                    </a:lnTo>
                    <a:lnTo>
                      <a:pt x="126" y="699"/>
                    </a:lnTo>
                    <a:lnTo>
                      <a:pt x="104" y="659"/>
                    </a:lnTo>
                    <a:lnTo>
                      <a:pt x="83" y="619"/>
                    </a:lnTo>
                    <a:lnTo>
                      <a:pt x="64" y="579"/>
                    </a:lnTo>
                    <a:lnTo>
                      <a:pt x="47" y="539"/>
                    </a:lnTo>
                    <a:lnTo>
                      <a:pt x="32" y="501"/>
                    </a:lnTo>
                    <a:lnTo>
                      <a:pt x="19" y="463"/>
                    </a:lnTo>
                    <a:lnTo>
                      <a:pt x="15" y="443"/>
                    </a:lnTo>
                    <a:lnTo>
                      <a:pt x="9" y="424"/>
                    </a:lnTo>
                    <a:lnTo>
                      <a:pt x="6" y="404"/>
                    </a:lnTo>
                    <a:lnTo>
                      <a:pt x="3" y="386"/>
                    </a:lnTo>
                    <a:lnTo>
                      <a:pt x="2" y="366"/>
                    </a:lnTo>
                    <a:lnTo>
                      <a:pt x="0" y="347"/>
                    </a:lnTo>
                    <a:lnTo>
                      <a:pt x="0" y="329"/>
                    </a:lnTo>
                    <a:lnTo>
                      <a:pt x="2" y="309"/>
                    </a:lnTo>
                    <a:lnTo>
                      <a:pt x="5" y="290"/>
                    </a:lnTo>
                    <a:lnTo>
                      <a:pt x="7" y="272"/>
                    </a:lnTo>
                    <a:lnTo>
                      <a:pt x="13" y="253"/>
                    </a:lnTo>
                    <a:lnTo>
                      <a:pt x="19" y="235"/>
                    </a:lnTo>
                    <a:lnTo>
                      <a:pt x="27" y="216"/>
                    </a:lnTo>
                    <a:lnTo>
                      <a:pt x="36" y="198"/>
                    </a:lnTo>
                    <a:lnTo>
                      <a:pt x="46" y="179"/>
                    </a:lnTo>
                    <a:lnTo>
                      <a:pt x="57" y="161"/>
                    </a:lnTo>
                    <a:lnTo>
                      <a:pt x="72" y="142"/>
                    </a:lnTo>
                    <a:lnTo>
                      <a:pt x="86" y="125"/>
                    </a:lnTo>
                    <a:lnTo>
                      <a:pt x="103" y="107"/>
                    </a:lnTo>
                    <a:lnTo>
                      <a:pt x="121" y="88"/>
                    </a:lnTo>
                    <a:lnTo>
                      <a:pt x="131" y="88"/>
                    </a:lnTo>
                    <a:lnTo>
                      <a:pt x="151" y="125"/>
                    </a:lnTo>
                    <a:lnTo>
                      <a:pt x="161" y="144"/>
                    </a:lnTo>
                    <a:lnTo>
                      <a:pt x="173" y="161"/>
                    </a:lnTo>
                    <a:lnTo>
                      <a:pt x="183" y="178"/>
                    </a:lnTo>
                    <a:lnTo>
                      <a:pt x="194" y="192"/>
                    </a:lnTo>
                    <a:lnTo>
                      <a:pt x="205" y="208"/>
                    </a:lnTo>
                    <a:lnTo>
                      <a:pt x="218" y="222"/>
                    </a:lnTo>
                    <a:lnTo>
                      <a:pt x="231" y="235"/>
                    </a:lnTo>
                    <a:lnTo>
                      <a:pt x="245" y="248"/>
                    </a:lnTo>
                    <a:lnTo>
                      <a:pt x="261" y="260"/>
                    </a:lnTo>
                    <a:lnTo>
                      <a:pt x="278" y="270"/>
                    </a:lnTo>
                    <a:lnTo>
                      <a:pt x="295" y="282"/>
                    </a:lnTo>
                    <a:lnTo>
                      <a:pt x="315" y="290"/>
                    </a:lnTo>
                    <a:lnTo>
                      <a:pt x="336" y="300"/>
                    </a:lnTo>
                    <a:lnTo>
                      <a:pt x="359" y="307"/>
                    </a:lnTo>
                    <a:lnTo>
                      <a:pt x="356" y="313"/>
                    </a:lnTo>
                    <a:lnTo>
                      <a:pt x="355" y="317"/>
                    </a:lnTo>
                    <a:lnTo>
                      <a:pt x="354" y="323"/>
                    </a:lnTo>
                    <a:lnTo>
                      <a:pt x="352" y="327"/>
                    </a:lnTo>
                    <a:lnTo>
                      <a:pt x="352" y="332"/>
                    </a:lnTo>
                    <a:lnTo>
                      <a:pt x="349" y="337"/>
                    </a:lnTo>
                    <a:lnTo>
                      <a:pt x="348" y="344"/>
                    </a:lnTo>
                    <a:lnTo>
                      <a:pt x="346" y="353"/>
                    </a:lnTo>
                    <a:lnTo>
                      <a:pt x="345" y="363"/>
                    </a:lnTo>
                    <a:lnTo>
                      <a:pt x="342" y="373"/>
                    </a:lnTo>
                    <a:lnTo>
                      <a:pt x="339" y="386"/>
                    </a:lnTo>
                    <a:lnTo>
                      <a:pt x="325" y="418"/>
                    </a:lnTo>
                    <a:lnTo>
                      <a:pt x="309" y="448"/>
                    </a:lnTo>
                    <a:lnTo>
                      <a:pt x="292" y="477"/>
                    </a:lnTo>
                    <a:lnTo>
                      <a:pt x="274" y="505"/>
                    </a:lnTo>
                    <a:lnTo>
                      <a:pt x="257" y="531"/>
                    </a:lnTo>
                    <a:lnTo>
                      <a:pt x="240" y="558"/>
                    </a:lnTo>
                    <a:lnTo>
                      <a:pt x="223" y="583"/>
                    </a:lnTo>
                    <a:lnTo>
                      <a:pt x="205" y="609"/>
                    </a:lnTo>
                    <a:lnTo>
                      <a:pt x="190" y="635"/>
                    </a:lnTo>
                    <a:lnTo>
                      <a:pt x="177" y="662"/>
                    </a:lnTo>
                    <a:lnTo>
                      <a:pt x="166" y="690"/>
                    </a:lnTo>
                    <a:lnTo>
                      <a:pt x="161" y="704"/>
                    </a:lnTo>
                    <a:lnTo>
                      <a:pt x="156" y="720"/>
                    </a:lnTo>
                    <a:lnTo>
                      <a:pt x="153" y="736"/>
                    </a:lnTo>
                    <a:lnTo>
                      <a:pt x="150" y="753"/>
                    </a:lnTo>
                    <a:lnTo>
                      <a:pt x="148" y="769"/>
                    </a:lnTo>
                    <a:lnTo>
                      <a:pt x="147" y="786"/>
                    </a:lnTo>
                    <a:lnTo>
                      <a:pt x="146" y="804"/>
                    </a:lnTo>
                    <a:lnTo>
                      <a:pt x="147" y="823"/>
                    </a:lnTo>
                    <a:lnTo>
                      <a:pt x="148" y="843"/>
                    </a:lnTo>
                    <a:lnTo>
                      <a:pt x="151" y="862"/>
                    </a:lnTo>
                    <a:lnTo>
                      <a:pt x="154" y="874"/>
                    </a:lnTo>
                    <a:lnTo>
                      <a:pt x="156" y="885"/>
                    </a:lnTo>
                    <a:lnTo>
                      <a:pt x="157" y="898"/>
                    </a:lnTo>
                    <a:lnTo>
                      <a:pt x="157" y="905"/>
                    </a:lnTo>
                    <a:lnTo>
                      <a:pt x="156" y="912"/>
                    </a:lnTo>
                    <a:lnTo>
                      <a:pt x="161" y="917"/>
                    </a:lnTo>
                    <a:lnTo>
                      <a:pt x="167" y="921"/>
                    </a:lnTo>
                    <a:lnTo>
                      <a:pt x="171" y="922"/>
                    </a:lnTo>
                    <a:lnTo>
                      <a:pt x="176" y="925"/>
                    </a:lnTo>
                    <a:lnTo>
                      <a:pt x="181" y="925"/>
                    </a:lnTo>
                    <a:lnTo>
                      <a:pt x="186" y="925"/>
                    </a:lnTo>
                    <a:lnTo>
                      <a:pt x="194" y="922"/>
                    </a:lnTo>
                    <a:lnTo>
                      <a:pt x="200" y="921"/>
                    </a:lnTo>
                    <a:lnTo>
                      <a:pt x="204" y="918"/>
                    </a:lnTo>
                    <a:lnTo>
                      <a:pt x="215" y="912"/>
                    </a:lnTo>
                    <a:lnTo>
                      <a:pt x="227" y="908"/>
                    </a:lnTo>
                    <a:lnTo>
                      <a:pt x="241" y="904"/>
                    </a:lnTo>
                    <a:lnTo>
                      <a:pt x="235" y="911"/>
                    </a:lnTo>
                    <a:lnTo>
                      <a:pt x="228" y="919"/>
                    </a:lnTo>
                    <a:lnTo>
                      <a:pt x="221" y="927"/>
                    </a:lnTo>
                    <a:lnTo>
                      <a:pt x="214" y="935"/>
                    </a:lnTo>
                    <a:lnTo>
                      <a:pt x="207" y="945"/>
                    </a:lnTo>
                    <a:lnTo>
                      <a:pt x="201" y="954"/>
                    </a:lnTo>
                    <a:lnTo>
                      <a:pt x="198" y="962"/>
                    </a:lnTo>
                    <a:lnTo>
                      <a:pt x="198" y="966"/>
                    </a:lnTo>
                    <a:lnTo>
                      <a:pt x="198" y="969"/>
                    </a:lnTo>
                    <a:lnTo>
                      <a:pt x="208" y="968"/>
                    </a:lnTo>
                    <a:lnTo>
                      <a:pt x="217" y="964"/>
                    </a:lnTo>
                    <a:lnTo>
                      <a:pt x="225" y="958"/>
                    </a:lnTo>
                    <a:lnTo>
                      <a:pt x="233" y="951"/>
                    </a:lnTo>
                    <a:lnTo>
                      <a:pt x="241" y="944"/>
                    </a:lnTo>
                    <a:lnTo>
                      <a:pt x="250" y="935"/>
                    </a:lnTo>
                    <a:lnTo>
                      <a:pt x="265" y="917"/>
                    </a:lnTo>
                    <a:lnTo>
                      <a:pt x="280" y="898"/>
                    </a:lnTo>
                    <a:lnTo>
                      <a:pt x="287" y="891"/>
                    </a:lnTo>
                    <a:lnTo>
                      <a:pt x="294" y="884"/>
                    </a:lnTo>
                    <a:lnTo>
                      <a:pt x="301" y="878"/>
                    </a:lnTo>
                    <a:lnTo>
                      <a:pt x="308" y="874"/>
                    </a:lnTo>
                    <a:lnTo>
                      <a:pt x="315" y="872"/>
                    </a:lnTo>
                    <a:lnTo>
                      <a:pt x="322" y="872"/>
                    </a:lnTo>
                    <a:lnTo>
                      <a:pt x="318" y="882"/>
                    </a:lnTo>
                    <a:lnTo>
                      <a:pt x="314" y="892"/>
                    </a:lnTo>
                    <a:lnTo>
                      <a:pt x="301" y="912"/>
                    </a:lnTo>
                    <a:lnTo>
                      <a:pt x="287" y="934"/>
                    </a:lnTo>
                    <a:lnTo>
                      <a:pt x="280" y="944"/>
                    </a:lnTo>
                    <a:lnTo>
                      <a:pt x="272" y="954"/>
                    </a:lnTo>
                    <a:lnTo>
                      <a:pt x="258" y="973"/>
                    </a:lnTo>
                    <a:lnTo>
                      <a:pt x="247" y="991"/>
                    </a:lnTo>
                    <a:lnTo>
                      <a:pt x="241" y="1001"/>
                    </a:lnTo>
                    <a:lnTo>
                      <a:pt x="237" y="1009"/>
                    </a:lnTo>
                    <a:lnTo>
                      <a:pt x="235" y="1016"/>
                    </a:lnTo>
                    <a:lnTo>
                      <a:pt x="233" y="1023"/>
                    </a:lnTo>
                    <a:lnTo>
                      <a:pt x="240" y="1022"/>
                    </a:lnTo>
                    <a:lnTo>
                      <a:pt x="247" y="1019"/>
                    </a:lnTo>
                    <a:lnTo>
                      <a:pt x="254" y="1016"/>
                    </a:lnTo>
                    <a:lnTo>
                      <a:pt x="260" y="1012"/>
                    </a:lnTo>
                    <a:lnTo>
                      <a:pt x="272" y="1002"/>
                    </a:lnTo>
                    <a:lnTo>
                      <a:pt x="284" y="991"/>
                    </a:lnTo>
                    <a:lnTo>
                      <a:pt x="294" y="978"/>
                    </a:lnTo>
                    <a:lnTo>
                      <a:pt x="302" y="964"/>
                    </a:lnTo>
                    <a:lnTo>
                      <a:pt x="311" y="948"/>
                    </a:lnTo>
                    <a:lnTo>
                      <a:pt x="319" y="932"/>
                    </a:lnTo>
                    <a:lnTo>
                      <a:pt x="334" y="901"/>
                    </a:lnTo>
                    <a:lnTo>
                      <a:pt x="341" y="887"/>
                    </a:lnTo>
                    <a:lnTo>
                      <a:pt x="348" y="874"/>
                    </a:lnTo>
                    <a:lnTo>
                      <a:pt x="355" y="861"/>
                    </a:lnTo>
                    <a:lnTo>
                      <a:pt x="362" y="851"/>
                    </a:lnTo>
                    <a:lnTo>
                      <a:pt x="369" y="844"/>
                    </a:lnTo>
                    <a:lnTo>
                      <a:pt x="376" y="838"/>
                    </a:lnTo>
                    <a:lnTo>
                      <a:pt x="376" y="851"/>
                    </a:lnTo>
                    <a:lnTo>
                      <a:pt x="375" y="865"/>
                    </a:lnTo>
                    <a:lnTo>
                      <a:pt x="371" y="892"/>
                    </a:lnTo>
                    <a:lnTo>
                      <a:pt x="366" y="905"/>
                    </a:lnTo>
                    <a:lnTo>
                      <a:pt x="362" y="919"/>
                    </a:lnTo>
                    <a:lnTo>
                      <a:pt x="356" y="932"/>
                    </a:lnTo>
                    <a:lnTo>
                      <a:pt x="351" y="945"/>
                    </a:lnTo>
                    <a:lnTo>
                      <a:pt x="344" y="958"/>
                    </a:lnTo>
                    <a:lnTo>
                      <a:pt x="336" y="969"/>
                    </a:lnTo>
                    <a:lnTo>
                      <a:pt x="328" y="982"/>
                    </a:lnTo>
                    <a:lnTo>
                      <a:pt x="319" y="993"/>
                    </a:lnTo>
                    <a:lnTo>
                      <a:pt x="309" y="1003"/>
                    </a:lnTo>
                    <a:lnTo>
                      <a:pt x="299" y="1013"/>
                    </a:lnTo>
                    <a:lnTo>
                      <a:pt x="289" y="1022"/>
                    </a:lnTo>
                    <a:lnTo>
                      <a:pt x="278" y="1030"/>
                    </a:lnTo>
                    <a:lnTo>
                      <a:pt x="278" y="1035"/>
                    </a:lnTo>
                    <a:lnTo>
                      <a:pt x="280" y="1040"/>
                    </a:lnTo>
                    <a:lnTo>
                      <a:pt x="289" y="1038"/>
                    </a:lnTo>
                    <a:lnTo>
                      <a:pt x="298" y="1035"/>
                    </a:lnTo>
                    <a:lnTo>
                      <a:pt x="307" y="1030"/>
                    </a:lnTo>
                    <a:lnTo>
                      <a:pt x="315" y="1026"/>
                    </a:lnTo>
                    <a:lnTo>
                      <a:pt x="322" y="1020"/>
                    </a:lnTo>
                    <a:lnTo>
                      <a:pt x="331" y="1013"/>
                    </a:lnTo>
                    <a:lnTo>
                      <a:pt x="338" y="1006"/>
                    </a:lnTo>
                    <a:lnTo>
                      <a:pt x="345" y="998"/>
                    </a:lnTo>
                    <a:lnTo>
                      <a:pt x="356" y="979"/>
                    </a:lnTo>
                    <a:lnTo>
                      <a:pt x="368" y="959"/>
                    </a:lnTo>
                    <a:lnTo>
                      <a:pt x="376" y="938"/>
                    </a:lnTo>
                    <a:lnTo>
                      <a:pt x="385" y="914"/>
                    </a:lnTo>
                    <a:lnTo>
                      <a:pt x="392" y="890"/>
                    </a:lnTo>
                    <a:lnTo>
                      <a:pt x="398" y="865"/>
                    </a:lnTo>
                    <a:lnTo>
                      <a:pt x="402" y="843"/>
                    </a:lnTo>
                    <a:lnTo>
                      <a:pt x="406" y="818"/>
                    </a:lnTo>
                    <a:lnTo>
                      <a:pt x="409" y="797"/>
                    </a:lnTo>
                    <a:lnTo>
                      <a:pt x="411" y="776"/>
                    </a:lnTo>
                    <a:lnTo>
                      <a:pt x="413" y="757"/>
                    </a:lnTo>
                    <a:lnTo>
                      <a:pt x="413" y="749"/>
                    </a:lnTo>
                    <a:lnTo>
                      <a:pt x="413" y="741"/>
                    </a:lnTo>
                    <a:lnTo>
                      <a:pt x="416" y="743"/>
                    </a:lnTo>
                    <a:lnTo>
                      <a:pt x="419" y="744"/>
                    </a:lnTo>
                    <a:lnTo>
                      <a:pt x="421" y="747"/>
                    </a:lnTo>
                    <a:lnTo>
                      <a:pt x="422" y="751"/>
                    </a:lnTo>
                    <a:lnTo>
                      <a:pt x="423" y="756"/>
                    </a:lnTo>
                    <a:lnTo>
                      <a:pt x="425" y="760"/>
                    </a:lnTo>
                    <a:lnTo>
                      <a:pt x="426" y="773"/>
                    </a:lnTo>
                    <a:lnTo>
                      <a:pt x="428" y="787"/>
                    </a:lnTo>
                    <a:lnTo>
                      <a:pt x="428" y="803"/>
                    </a:lnTo>
                    <a:lnTo>
                      <a:pt x="426" y="820"/>
                    </a:lnTo>
                    <a:lnTo>
                      <a:pt x="425" y="837"/>
                    </a:lnTo>
                    <a:lnTo>
                      <a:pt x="421" y="874"/>
                    </a:lnTo>
                    <a:lnTo>
                      <a:pt x="418" y="891"/>
                    </a:lnTo>
                    <a:lnTo>
                      <a:pt x="416" y="908"/>
                    </a:lnTo>
                    <a:lnTo>
                      <a:pt x="413" y="922"/>
                    </a:lnTo>
                    <a:lnTo>
                      <a:pt x="412" y="935"/>
                    </a:lnTo>
                    <a:lnTo>
                      <a:pt x="411" y="946"/>
                    </a:lnTo>
                    <a:lnTo>
                      <a:pt x="411" y="951"/>
                    </a:lnTo>
                    <a:lnTo>
                      <a:pt x="411" y="954"/>
                    </a:lnTo>
                    <a:lnTo>
                      <a:pt x="418" y="946"/>
                    </a:lnTo>
                    <a:lnTo>
                      <a:pt x="425" y="936"/>
                    </a:lnTo>
                    <a:lnTo>
                      <a:pt x="430" y="925"/>
                    </a:lnTo>
                    <a:lnTo>
                      <a:pt x="436" y="912"/>
                    </a:lnTo>
                    <a:lnTo>
                      <a:pt x="439" y="898"/>
                    </a:lnTo>
                    <a:lnTo>
                      <a:pt x="443" y="884"/>
                    </a:lnTo>
                    <a:lnTo>
                      <a:pt x="449" y="853"/>
                    </a:lnTo>
                    <a:lnTo>
                      <a:pt x="450" y="821"/>
                    </a:lnTo>
                    <a:lnTo>
                      <a:pt x="453" y="791"/>
                    </a:lnTo>
                    <a:lnTo>
                      <a:pt x="453" y="777"/>
                    </a:lnTo>
                    <a:lnTo>
                      <a:pt x="453" y="766"/>
                    </a:lnTo>
                    <a:lnTo>
                      <a:pt x="453" y="754"/>
                    </a:lnTo>
                    <a:lnTo>
                      <a:pt x="455" y="744"/>
                    </a:lnTo>
                    <a:lnTo>
                      <a:pt x="473" y="741"/>
                    </a:lnTo>
                    <a:lnTo>
                      <a:pt x="473" y="749"/>
                    </a:lnTo>
                    <a:lnTo>
                      <a:pt x="473" y="756"/>
                    </a:lnTo>
                    <a:lnTo>
                      <a:pt x="473" y="766"/>
                    </a:lnTo>
                    <a:lnTo>
                      <a:pt x="475" y="776"/>
                    </a:lnTo>
                    <a:lnTo>
                      <a:pt x="476" y="798"/>
                    </a:lnTo>
                    <a:lnTo>
                      <a:pt x="479" y="824"/>
                    </a:lnTo>
                    <a:lnTo>
                      <a:pt x="483" y="847"/>
                    </a:lnTo>
                    <a:lnTo>
                      <a:pt x="486" y="858"/>
                    </a:lnTo>
                    <a:lnTo>
                      <a:pt x="490" y="868"/>
                    </a:lnTo>
                    <a:lnTo>
                      <a:pt x="495" y="877"/>
                    </a:lnTo>
                    <a:lnTo>
                      <a:pt x="499" y="885"/>
                    </a:lnTo>
                    <a:lnTo>
                      <a:pt x="505" y="891"/>
                    </a:lnTo>
                    <a:lnTo>
                      <a:pt x="510" y="895"/>
                    </a:lnTo>
                    <a:lnTo>
                      <a:pt x="512" y="890"/>
                    </a:lnTo>
                    <a:lnTo>
                      <a:pt x="512" y="882"/>
                    </a:lnTo>
                    <a:lnTo>
                      <a:pt x="512" y="874"/>
                    </a:lnTo>
                    <a:lnTo>
                      <a:pt x="512" y="864"/>
                    </a:lnTo>
                    <a:lnTo>
                      <a:pt x="512" y="853"/>
                    </a:lnTo>
                    <a:lnTo>
                      <a:pt x="510" y="840"/>
                    </a:lnTo>
                    <a:lnTo>
                      <a:pt x="507" y="816"/>
                    </a:lnTo>
                    <a:lnTo>
                      <a:pt x="505" y="791"/>
                    </a:lnTo>
                    <a:lnTo>
                      <a:pt x="503" y="778"/>
                    </a:lnTo>
                    <a:lnTo>
                      <a:pt x="502" y="769"/>
                    </a:lnTo>
                    <a:lnTo>
                      <a:pt x="500" y="760"/>
                    </a:lnTo>
                    <a:lnTo>
                      <a:pt x="499" y="751"/>
                    </a:lnTo>
                    <a:lnTo>
                      <a:pt x="499" y="746"/>
                    </a:lnTo>
                    <a:lnTo>
                      <a:pt x="499" y="741"/>
                    </a:lnTo>
                    <a:lnTo>
                      <a:pt x="506" y="740"/>
                    </a:lnTo>
                    <a:lnTo>
                      <a:pt x="516" y="739"/>
                    </a:lnTo>
                    <a:lnTo>
                      <a:pt x="516" y="749"/>
                    </a:lnTo>
                    <a:lnTo>
                      <a:pt x="516" y="759"/>
                    </a:lnTo>
                    <a:lnTo>
                      <a:pt x="517" y="781"/>
                    </a:lnTo>
                    <a:lnTo>
                      <a:pt x="520" y="806"/>
                    </a:lnTo>
                    <a:lnTo>
                      <a:pt x="526" y="830"/>
                    </a:lnTo>
                    <a:lnTo>
                      <a:pt x="532" y="854"/>
                    </a:lnTo>
                    <a:lnTo>
                      <a:pt x="536" y="867"/>
                    </a:lnTo>
                    <a:lnTo>
                      <a:pt x="542" y="878"/>
                    </a:lnTo>
                    <a:lnTo>
                      <a:pt x="547" y="888"/>
                    </a:lnTo>
                    <a:lnTo>
                      <a:pt x="554" y="898"/>
                    </a:lnTo>
                    <a:lnTo>
                      <a:pt x="562" y="907"/>
                    </a:lnTo>
                    <a:lnTo>
                      <a:pt x="570" y="915"/>
                    </a:lnTo>
                    <a:lnTo>
                      <a:pt x="573" y="911"/>
                    </a:lnTo>
                    <a:lnTo>
                      <a:pt x="576" y="907"/>
                    </a:lnTo>
                    <a:lnTo>
                      <a:pt x="572" y="885"/>
                    </a:lnTo>
                    <a:lnTo>
                      <a:pt x="567" y="864"/>
                    </a:lnTo>
                    <a:lnTo>
                      <a:pt x="562" y="843"/>
                    </a:lnTo>
                    <a:lnTo>
                      <a:pt x="556" y="823"/>
                    </a:lnTo>
                    <a:lnTo>
                      <a:pt x="550" y="803"/>
                    </a:lnTo>
                    <a:lnTo>
                      <a:pt x="546" y="783"/>
                    </a:lnTo>
                    <a:lnTo>
                      <a:pt x="543" y="761"/>
                    </a:lnTo>
                    <a:lnTo>
                      <a:pt x="542" y="741"/>
                    </a:lnTo>
                    <a:lnTo>
                      <a:pt x="549" y="741"/>
                    </a:lnTo>
                    <a:lnTo>
                      <a:pt x="550" y="749"/>
                    </a:lnTo>
                    <a:lnTo>
                      <a:pt x="552" y="757"/>
                    </a:lnTo>
                    <a:lnTo>
                      <a:pt x="556" y="776"/>
                    </a:lnTo>
                    <a:lnTo>
                      <a:pt x="562" y="796"/>
                    </a:lnTo>
                    <a:lnTo>
                      <a:pt x="570" y="817"/>
                    </a:lnTo>
                    <a:lnTo>
                      <a:pt x="580" y="838"/>
                    </a:lnTo>
                    <a:lnTo>
                      <a:pt x="590" y="860"/>
                    </a:lnTo>
                    <a:lnTo>
                      <a:pt x="603" y="880"/>
                    </a:lnTo>
                    <a:lnTo>
                      <a:pt x="617" y="899"/>
                    </a:lnTo>
                    <a:lnTo>
                      <a:pt x="633" y="918"/>
                    </a:lnTo>
                    <a:lnTo>
                      <a:pt x="650" y="935"/>
                    </a:lnTo>
                    <a:lnTo>
                      <a:pt x="658" y="942"/>
                    </a:lnTo>
                    <a:lnTo>
                      <a:pt x="667" y="948"/>
                    </a:lnTo>
                    <a:lnTo>
                      <a:pt x="677" y="954"/>
                    </a:lnTo>
                    <a:lnTo>
                      <a:pt x="685" y="959"/>
                    </a:lnTo>
                    <a:lnTo>
                      <a:pt x="695" y="964"/>
                    </a:lnTo>
                    <a:lnTo>
                      <a:pt x="705" y="966"/>
                    </a:lnTo>
                    <a:lnTo>
                      <a:pt x="715" y="969"/>
                    </a:lnTo>
                    <a:lnTo>
                      <a:pt x="725" y="969"/>
                    </a:lnTo>
                    <a:lnTo>
                      <a:pt x="735" y="969"/>
                    </a:lnTo>
                    <a:lnTo>
                      <a:pt x="745" y="968"/>
                    </a:lnTo>
                    <a:lnTo>
                      <a:pt x="755" y="966"/>
                    </a:lnTo>
                    <a:lnTo>
                      <a:pt x="767" y="962"/>
                    </a:lnTo>
                    <a:lnTo>
                      <a:pt x="768" y="948"/>
                    </a:lnTo>
                    <a:lnTo>
                      <a:pt x="775" y="946"/>
                    </a:lnTo>
                    <a:lnTo>
                      <a:pt x="781" y="946"/>
                    </a:lnTo>
                    <a:lnTo>
                      <a:pt x="789" y="944"/>
                    </a:lnTo>
                    <a:lnTo>
                      <a:pt x="798" y="941"/>
                    </a:lnTo>
                    <a:lnTo>
                      <a:pt x="804" y="938"/>
                    </a:lnTo>
                    <a:lnTo>
                      <a:pt x="811" y="935"/>
                    </a:lnTo>
                    <a:lnTo>
                      <a:pt x="812" y="929"/>
                    </a:lnTo>
                    <a:lnTo>
                      <a:pt x="814" y="925"/>
                    </a:lnTo>
                    <a:lnTo>
                      <a:pt x="797" y="928"/>
                    </a:lnTo>
                    <a:lnTo>
                      <a:pt x="781" y="928"/>
                    </a:lnTo>
                    <a:lnTo>
                      <a:pt x="767" y="927"/>
                    </a:lnTo>
                    <a:lnTo>
                      <a:pt x="754" y="922"/>
                    </a:lnTo>
                    <a:lnTo>
                      <a:pt x="741" y="918"/>
                    </a:lnTo>
                    <a:lnTo>
                      <a:pt x="728" y="911"/>
                    </a:lnTo>
                    <a:lnTo>
                      <a:pt x="718" y="902"/>
                    </a:lnTo>
                    <a:lnTo>
                      <a:pt x="707" y="892"/>
                    </a:lnTo>
                    <a:lnTo>
                      <a:pt x="697" y="882"/>
                    </a:lnTo>
                    <a:lnTo>
                      <a:pt x="687" y="871"/>
                    </a:lnTo>
                    <a:lnTo>
                      <a:pt x="670" y="848"/>
                    </a:lnTo>
                    <a:lnTo>
                      <a:pt x="653" y="824"/>
                    </a:lnTo>
                    <a:lnTo>
                      <a:pt x="644" y="813"/>
                    </a:lnTo>
                    <a:lnTo>
                      <a:pt x="637" y="803"/>
                    </a:lnTo>
                    <a:lnTo>
                      <a:pt x="643" y="804"/>
                    </a:lnTo>
                    <a:lnTo>
                      <a:pt x="648" y="804"/>
                    </a:lnTo>
                    <a:lnTo>
                      <a:pt x="660" y="810"/>
                    </a:lnTo>
                    <a:lnTo>
                      <a:pt x="671" y="816"/>
                    </a:lnTo>
                    <a:lnTo>
                      <a:pt x="684" y="824"/>
                    </a:lnTo>
                    <a:lnTo>
                      <a:pt x="697" y="834"/>
                    </a:lnTo>
                    <a:lnTo>
                      <a:pt x="708" y="845"/>
                    </a:lnTo>
                    <a:lnTo>
                      <a:pt x="722" y="857"/>
                    </a:lnTo>
                    <a:lnTo>
                      <a:pt x="735" y="867"/>
                    </a:lnTo>
                    <a:lnTo>
                      <a:pt x="750" y="877"/>
                    </a:lnTo>
                    <a:lnTo>
                      <a:pt x="765" y="885"/>
                    </a:lnTo>
                    <a:lnTo>
                      <a:pt x="779" y="894"/>
                    </a:lnTo>
                    <a:lnTo>
                      <a:pt x="795" y="898"/>
                    </a:lnTo>
                    <a:lnTo>
                      <a:pt x="802" y="899"/>
                    </a:lnTo>
                    <a:lnTo>
                      <a:pt x="811" y="901"/>
                    </a:lnTo>
                    <a:lnTo>
                      <a:pt x="819" y="901"/>
                    </a:lnTo>
                    <a:lnTo>
                      <a:pt x="828" y="899"/>
                    </a:lnTo>
                    <a:lnTo>
                      <a:pt x="836" y="898"/>
                    </a:lnTo>
                    <a:lnTo>
                      <a:pt x="845" y="895"/>
                    </a:lnTo>
                    <a:lnTo>
                      <a:pt x="854" y="891"/>
                    </a:lnTo>
                    <a:lnTo>
                      <a:pt x="862" y="887"/>
                    </a:lnTo>
                    <a:lnTo>
                      <a:pt x="862" y="877"/>
                    </a:lnTo>
                    <a:lnTo>
                      <a:pt x="859" y="874"/>
                    </a:lnTo>
                    <a:lnTo>
                      <a:pt x="855" y="871"/>
                    </a:lnTo>
                    <a:lnTo>
                      <a:pt x="845" y="870"/>
                    </a:lnTo>
                    <a:lnTo>
                      <a:pt x="834" y="870"/>
                    </a:lnTo>
                    <a:lnTo>
                      <a:pt x="809" y="871"/>
                    </a:lnTo>
                    <a:lnTo>
                      <a:pt x="798" y="871"/>
                    </a:lnTo>
                    <a:lnTo>
                      <a:pt x="794" y="870"/>
                    </a:lnTo>
                    <a:lnTo>
                      <a:pt x="789" y="868"/>
                    </a:lnTo>
                    <a:lnTo>
                      <a:pt x="787" y="865"/>
                    </a:lnTo>
                    <a:lnTo>
                      <a:pt x="784" y="862"/>
                    </a:lnTo>
                    <a:lnTo>
                      <a:pt x="807" y="861"/>
                    </a:lnTo>
                    <a:lnTo>
                      <a:pt x="829" y="858"/>
                    </a:lnTo>
                    <a:lnTo>
                      <a:pt x="852" y="854"/>
                    </a:lnTo>
                    <a:lnTo>
                      <a:pt x="875" y="850"/>
                    </a:lnTo>
                    <a:lnTo>
                      <a:pt x="876" y="854"/>
                    </a:lnTo>
                    <a:lnTo>
                      <a:pt x="878" y="857"/>
                    </a:lnTo>
                    <a:lnTo>
                      <a:pt x="881" y="860"/>
                    </a:lnTo>
                    <a:lnTo>
                      <a:pt x="885" y="862"/>
                    </a:lnTo>
                    <a:lnTo>
                      <a:pt x="891" y="857"/>
                    </a:lnTo>
                    <a:lnTo>
                      <a:pt x="896" y="851"/>
                    </a:lnTo>
                    <a:lnTo>
                      <a:pt x="901" y="844"/>
                    </a:lnTo>
                    <a:lnTo>
                      <a:pt x="903" y="837"/>
                    </a:lnTo>
                    <a:lnTo>
                      <a:pt x="906" y="830"/>
                    </a:lnTo>
                    <a:lnTo>
                      <a:pt x="908" y="823"/>
                    </a:lnTo>
                    <a:lnTo>
                      <a:pt x="909" y="816"/>
                    </a:lnTo>
                    <a:lnTo>
                      <a:pt x="910" y="807"/>
                    </a:lnTo>
                    <a:lnTo>
                      <a:pt x="909" y="790"/>
                    </a:lnTo>
                    <a:lnTo>
                      <a:pt x="905" y="773"/>
                    </a:lnTo>
                    <a:lnTo>
                      <a:pt x="901" y="756"/>
                    </a:lnTo>
                    <a:lnTo>
                      <a:pt x="893" y="739"/>
                    </a:lnTo>
                    <a:lnTo>
                      <a:pt x="886" y="722"/>
                    </a:lnTo>
                    <a:lnTo>
                      <a:pt x="876" y="703"/>
                    </a:lnTo>
                    <a:lnTo>
                      <a:pt x="868" y="687"/>
                    </a:lnTo>
                    <a:lnTo>
                      <a:pt x="858" y="673"/>
                    </a:lnTo>
                    <a:lnTo>
                      <a:pt x="849" y="659"/>
                    </a:lnTo>
                    <a:lnTo>
                      <a:pt x="839" y="646"/>
                    </a:lnTo>
                    <a:lnTo>
                      <a:pt x="832" y="635"/>
                    </a:lnTo>
                    <a:lnTo>
                      <a:pt x="825" y="625"/>
                    </a:lnTo>
                    <a:lnTo>
                      <a:pt x="808" y="620"/>
                    </a:lnTo>
                    <a:lnTo>
                      <a:pt x="788" y="613"/>
                    </a:lnTo>
                    <a:lnTo>
                      <a:pt x="769" y="605"/>
                    </a:lnTo>
                    <a:lnTo>
                      <a:pt x="750" y="593"/>
                    </a:lnTo>
                    <a:lnTo>
                      <a:pt x="731" y="582"/>
                    </a:lnTo>
                    <a:lnTo>
                      <a:pt x="713" y="569"/>
                    </a:lnTo>
                    <a:lnTo>
                      <a:pt x="694" y="555"/>
                    </a:lnTo>
                    <a:lnTo>
                      <a:pt x="677" y="539"/>
                    </a:lnTo>
                    <a:lnTo>
                      <a:pt x="643" y="508"/>
                    </a:lnTo>
                    <a:lnTo>
                      <a:pt x="628" y="491"/>
                    </a:lnTo>
                    <a:lnTo>
                      <a:pt x="613" y="475"/>
                    </a:lnTo>
                    <a:lnTo>
                      <a:pt x="600" y="460"/>
                    </a:lnTo>
                    <a:lnTo>
                      <a:pt x="587" y="443"/>
                    </a:lnTo>
                    <a:lnTo>
                      <a:pt x="576" y="428"/>
                    </a:lnTo>
                    <a:lnTo>
                      <a:pt x="567" y="414"/>
                    </a:lnTo>
                    <a:lnTo>
                      <a:pt x="563" y="403"/>
                    </a:lnTo>
                    <a:lnTo>
                      <a:pt x="560" y="394"/>
                    </a:lnTo>
                    <a:lnTo>
                      <a:pt x="557" y="386"/>
                    </a:lnTo>
                    <a:lnTo>
                      <a:pt x="554" y="380"/>
                    </a:lnTo>
                    <a:lnTo>
                      <a:pt x="552" y="374"/>
                    </a:lnTo>
                    <a:lnTo>
                      <a:pt x="546" y="371"/>
                    </a:lnTo>
                    <a:lnTo>
                      <a:pt x="540" y="371"/>
                    </a:lnTo>
                    <a:lnTo>
                      <a:pt x="532" y="371"/>
                    </a:lnTo>
                    <a:lnTo>
                      <a:pt x="526" y="357"/>
                    </a:lnTo>
                    <a:lnTo>
                      <a:pt x="522" y="344"/>
                    </a:lnTo>
                    <a:lnTo>
                      <a:pt x="519" y="334"/>
                    </a:lnTo>
                    <a:lnTo>
                      <a:pt x="516" y="326"/>
                    </a:lnTo>
                    <a:lnTo>
                      <a:pt x="513" y="319"/>
                    </a:lnTo>
                    <a:lnTo>
                      <a:pt x="512" y="313"/>
                    </a:lnTo>
                    <a:lnTo>
                      <a:pt x="510" y="310"/>
                    </a:lnTo>
                    <a:lnTo>
                      <a:pt x="509" y="307"/>
                    </a:lnTo>
                    <a:lnTo>
                      <a:pt x="506" y="305"/>
                    </a:lnTo>
                    <a:lnTo>
                      <a:pt x="505" y="305"/>
                    </a:lnTo>
                    <a:lnTo>
                      <a:pt x="499" y="303"/>
                    </a:lnTo>
                    <a:lnTo>
                      <a:pt x="493" y="303"/>
                    </a:lnTo>
                    <a:lnTo>
                      <a:pt x="489" y="302"/>
                    </a:lnTo>
                    <a:lnTo>
                      <a:pt x="482" y="302"/>
                    </a:lnTo>
                    <a:lnTo>
                      <a:pt x="473" y="300"/>
                    </a:lnTo>
                    <a:lnTo>
                      <a:pt x="473" y="296"/>
                    </a:lnTo>
                    <a:lnTo>
                      <a:pt x="473" y="292"/>
                    </a:lnTo>
                    <a:lnTo>
                      <a:pt x="492" y="283"/>
                    </a:lnTo>
                    <a:lnTo>
                      <a:pt x="509" y="272"/>
                    </a:lnTo>
                    <a:lnTo>
                      <a:pt x="526" y="258"/>
                    </a:lnTo>
                    <a:lnTo>
                      <a:pt x="542" y="242"/>
                    </a:lnTo>
                    <a:lnTo>
                      <a:pt x="557" y="225"/>
                    </a:lnTo>
                    <a:lnTo>
                      <a:pt x="573" y="206"/>
                    </a:lnTo>
                    <a:lnTo>
                      <a:pt x="587" y="186"/>
                    </a:lnTo>
                    <a:lnTo>
                      <a:pt x="600" y="166"/>
                    </a:lnTo>
                    <a:lnTo>
                      <a:pt x="613" y="145"/>
                    </a:lnTo>
                    <a:lnTo>
                      <a:pt x="624" y="122"/>
                    </a:lnTo>
                    <a:lnTo>
                      <a:pt x="636" y="101"/>
                    </a:lnTo>
                    <a:lnTo>
                      <a:pt x="646" y="78"/>
                    </a:lnTo>
                    <a:lnTo>
                      <a:pt x="654" y="58"/>
                    </a:lnTo>
                    <a:lnTo>
                      <a:pt x="663" y="37"/>
                    </a:lnTo>
                    <a:lnTo>
                      <a:pt x="670" y="18"/>
                    </a:lnTo>
                    <a:lnTo>
                      <a:pt x="675" y="0"/>
                    </a:lnTo>
                    <a:lnTo>
                      <a:pt x="684" y="1"/>
                    </a:lnTo>
                    <a:lnTo>
                      <a:pt x="694" y="3"/>
                    </a:lnTo>
                    <a:lnTo>
                      <a:pt x="703" y="7"/>
                    </a:lnTo>
                    <a:lnTo>
                      <a:pt x="713" y="13"/>
                    </a:lnTo>
                    <a:lnTo>
                      <a:pt x="721" y="20"/>
                    </a:lnTo>
                    <a:lnTo>
                      <a:pt x="731" y="27"/>
                    </a:lnTo>
                    <a:lnTo>
                      <a:pt x="741" y="37"/>
                    </a:lnTo>
                    <a:lnTo>
                      <a:pt x="750" y="47"/>
                    </a:lnTo>
                    <a:lnTo>
                      <a:pt x="760" y="58"/>
                    </a:lnTo>
                    <a:lnTo>
                      <a:pt x="769" y="70"/>
                    </a:lnTo>
                    <a:lnTo>
                      <a:pt x="788" y="97"/>
                    </a:lnTo>
                    <a:lnTo>
                      <a:pt x="807" y="125"/>
                    </a:lnTo>
                    <a:lnTo>
                      <a:pt x="825" y="155"/>
                    </a:lnTo>
                    <a:lnTo>
                      <a:pt x="842" y="188"/>
                    </a:lnTo>
                    <a:lnTo>
                      <a:pt x="858" y="219"/>
                    </a:lnTo>
                    <a:lnTo>
                      <a:pt x="872" y="250"/>
                    </a:lnTo>
                    <a:lnTo>
                      <a:pt x="886" y="282"/>
                    </a:lnTo>
                    <a:lnTo>
                      <a:pt x="898" y="310"/>
                    </a:lnTo>
                    <a:lnTo>
                      <a:pt x="902" y="324"/>
                    </a:lnTo>
                    <a:lnTo>
                      <a:pt x="908" y="337"/>
                    </a:lnTo>
                    <a:lnTo>
                      <a:pt x="912" y="350"/>
                    </a:lnTo>
                    <a:lnTo>
                      <a:pt x="915" y="360"/>
                    </a:lnTo>
                    <a:lnTo>
                      <a:pt x="918" y="371"/>
                    </a:lnTo>
                    <a:lnTo>
                      <a:pt x="920" y="380"/>
                    </a:lnTo>
                    <a:lnTo>
                      <a:pt x="920" y="396"/>
                    </a:lnTo>
                    <a:lnTo>
                      <a:pt x="920" y="411"/>
                    </a:lnTo>
                    <a:lnTo>
                      <a:pt x="919" y="441"/>
                    </a:lnTo>
                    <a:lnTo>
                      <a:pt x="916" y="472"/>
                    </a:lnTo>
                    <a:lnTo>
                      <a:pt x="912" y="502"/>
                    </a:lnTo>
                    <a:lnTo>
                      <a:pt x="908" y="534"/>
                    </a:lnTo>
                    <a:lnTo>
                      <a:pt x="905" y="564"/>
                    </a:lnTo>
                    <a:lnTo>
                      <a:pt x="905" y="578"/>
                    </a:lnTo>
                    <a:lnTo>
                      <a:pt x="905" y="591"/>
                    </a:lnTo>
                    <a:lnTo>
                      <a:pt x="905" y="605"/>
                    </a:lnTo>
                    <a:lnTo>
                      <a:pt x="906" y="618"/>
                    </a:lnTo>
                    <a:lnTo>
                      <a:pt x="920" y="645"/>
                    </a:lnTo>
                    <a:lnTo>
                      <a:pt x="933" y="673"/>
                    </a:lnTo>
                    <a:lnTo>
                      <a:pt x="946" y="704"/>
                    </a:lnTo>
                    <a:lnTo>
                      <a:pt x="959" y="737"/>
                    </a:lnTo>
                    <a:lnTo>
                      <a:pt x="959" y="759"/>
                    </a:lnTo>
                    <a:lnTo>
                      <a:pt x="956" y="778"/>
                    </a:lnTo>
                    <a:lnTo>
                      <a:pt x="953" y="801"/>
                    </a:lnTo>
                    <a:lnTo>
                      <a:pt x="950" y="821"/>
                    </a:lnTo>
                    <a:lnTo>
                      <a:pt x="942" y="862"/>
                    </a:lnTo>
                    <a:lnTo>
                      <a:pt x="939" y="882"/>
                    </a:lnTo>
                    <a:lnTo>
                      <a:pt x="936" y="902"/>
                    </a:lnTo>
                    <a:lnTo>
                      <a:pt x="936" y="921"/>
                    </a:lnTo>
                    <a:lnTo>
                      <a:pt x="939" y="939"/>
                    </a:lnTo>
                    <a:lnTo>
                      <a:pt x="940" y="948"/>
                    </a:lnTo>
                    <a:lnTo>
                      <a:pt x="945" y="956"/>
                    </a:lnTo>
                    <a:lnTo>
                      <a:pt x="948" y="966"/>
                    </a:lnTo>
                    <a:lnTo>
                      <a:pt x="952" y="973"/>
                    </a:lnTo>
                    <a:lnTo>
                      <a:pt x="957" y="982"/>
                    </a:lnTo>
                    <a:lnTo>
                      <a:pt x="963" y="991"/>
                    </a:lnTo>
                    <a:lnTo>
                      <a:pt x="970" y="998"/>
                    </a:lnTo>
                    <a:lnTo>
                      <a:pt x="980" y="1006"/>
                    </a:lnTo>
                    <a:lnTo>
                      <a:pt x="989" y="1013"/>
                    </a:lnTo>
                    <a:lnTo>
                      <a:pt x="1000" y="1020"/>
                    </a:lnTo>
                    <a:lnTo>
                      <a:pt x="1013" y="1028"/>
                    </a:lnTo>
                    <a:lnTo>
                      <a:pt x="1026" y="1033"/>
                    </a:lnTo>
                    <a:lnTo>
                      <a:pt x="1032" y="1042"/>
                    </a:lnTo>
                    <a:lnTo>
                      <a:pt x="1034" y="1049"/>
                    </a:lnTo>
                    <a:lnTo>
                      <a:pt x="1037" y="1057"/>
                    </a:lnTo>
                    <a:lnTo>
                      <a:pt x="1040" y="1065"/>
                    </a:lnTo>
                    <a:lnTo>
                      <a:pt x="1042" y="1070"/>
                    </a:lnTo>
                    <a:lnTo>
                      <a:pt x="1042" y="1077"/>
                    </a:lnTo>
                    <a:lnTo>
                      <a:pt x="1042" y="1090"/>
                    </a:lnTo>
                    <a:lnTo>
                      <a:pt x="1040" y="1100"/>
                    </a:lnTo>
                    <a:lnTo>
                      <a:pt x="1036" y="1112"/>
                    </a:lnTo>
                    <a:lnTo>
                      <a:pt x="1029" y="1120"/>
                    </a:lnTo>
                    <a:lnTo>
                      <a:pt x="1022" y="1130"/>
                    </a:lnTo>
                    <a:lnTo>
                      <a:pt x="1012" y="1139"/>
                    </a:lnTo>
                    <a:lnTo>
                      <a:pt x="1002" y="1147"/>
                    </a:lnTo>
                    <a:lnTo>
                      <a:pt x="989" y="1156"/>
                    </a:lnTo>
                    <a:lnTo>
                      <a:pt x="976" y="1164"/>
                    </a:lnTo>
                    <a:lnTo>
                      <a:pt x="950" y="1181"/>
                    </a:lnTo>
                    <a:lnTo>
                      <a:pt x="922" y="1201"/>
                    </a:lnTo>
                    <a:lnTo>
                      <a:pt x="905" y="1233"/>
                    </a:lnTo>
                    <a:lnTo>
                      <a:pt x="888" y="1264"/>
                    </a:lnTo>
                    <a:lnTo>
                      <a:pt x="869" y="1295"/>
                    </a:lnTo>
                    <a:lnTo>
                      <a:pt x="859" y="1311"/>
                    </a:lnTo>
                    <a:lnTo>
                      <a:pt x="849" y="1325"/>
                    </a:lnTo>
                    <a:lnTo>
                      <a:pt x="848" y="1319"/>
                    </a:lnTo>
                    <a:lnTo>
                      <a:pt x="848" y="1317"/>
                    </a:lnTo>
                    <a:lnTo>
                      <a:pt x="849" y="1312"/>
                    </a:lnTo>
                    <a:lnTo>
                      <a:pt x="849" y="1305"/>
                    </a:lnTo>
                    <a:lnTo>
                      <a:pt x="851" y="1301"/>
                    </a:lnTo>
                    <a:lnTo>
                      <a:pt x="851" y="1297"/>
                    </a:lnTo>
                    <a:lnTo>
                      <a:pt x="852" y="1289"/>
                    </a:lnTo>
                    <a:lnTo>
                      <a:pt x="854" y="1284"/>
                    </a:lnTo>
                    <a:lnTo>
                      <a:pt x="855" y="1275"/>
                    </a:lnTo>
                    <a:lnTo>
                      <a:pt x="856" y="1267"/>
                    </a:lnTo>
                    <a:lnTo>
                      <a:pt x="849" y="1267"/>
                    </a:lnTo>
                    <a:lnTo>
                      <a:pt x="842" y="1281"/>
                    </a:lnTo>
                    <a:lnTo>
                      <a:pt x="836" y="1297"/>
                    </a:lnTo>
                    <a:lnTo>
                      <a:pt x="824" y="1324"/>
                    </a:lnTo>
                    <a:lnTo>
                      <a:pt x="809" y="1348"/>
                    </a:lnTo>
                    <a:lnTo>
                      <a:pt x="795" y="1371"/>
                    </a:lnTo>
                    <a:lnTo>
                      <a:pt x="779" y="1392"/>
                    </a:lnTo>
                    <a:lnTo>
                      <a:pt x="761" y="1412"/>
                    </a:lnTo>
                    <a:lnTo>
                      <a:pt x="751" y="1422"/>
                    </a:lnTo>
                    <a:lnTo>
                      <a:pt x="740" y="1433"/>
                    </a:lnTo>
                    <a:lnTo>
                      <a:pt x="727" y="1443"/>
                    </a:lnTo>
                    <a:lnTo>
                      <a:pt x="714" y="1455"/>
                    </a:lnTo>
                    <a:lnTo>
                      <a:pt x="715" y="1443"/>
                    </a:lnTo>
                    <a:lnTo>
                      <a:pt x="715" y="1433"/>
                    </a:lnTo>
                    <a:lnTo>
                      <a:pt x="721" y="1412"/>
                    </a:lnTo>
                    <a:lnTo>
                      <a:pt x="727" y="1391"/>
                    </a:lnTo>
                    <a:lnTo>
                      <a:pt x="734" y="1369"/>
                    </a:lnTo>
                    <a:lnTo>
                      <a:pt x="741" y="1346"/>
                    </a:lnTo>
                    <a:lnTo>
                      <a:pt x="748" y="1324"/>
                    </a:lnTo>
                    <a:lnTo>
                      <a:pt x="752" y="1301"/>
                    </a:lnTo>
                    <a:lnTo>
                      <a:pt x="754" y="1288"/>
                    </a:lnTo>
                    <a:lnTo>
                      <a:pt x="754" y="1277"/>
                    </a:lnTo>
                    <a:lnTo>
                      <a:pt x="750" y="1274"/>
                    </a:lnTo>
                    <a:lnTo>
                      <a:pt x="742" y="1288"/>
                    </a:lnTo>
                    <a:lnTo>
                      <a:pt x="735" y="1302"/>
                    </a:lnTo>
                    <a:lnTo>
                      <a:pt x="724" y="1331"/>
                    </a:lnTo>
                    <a:lnTo>
                      <a:pt x="713" y="1361"/>
                    </a:lnTo>
                    <a:lnTo>
                      <a:pt x="704" y="1391"/>
                    </a:lnTo>
                    <a:lnTo>
                      <a:pt x="693" y="1420"/>
                    </a:lnTo>
                    <a:lnTo>
                      <a:pt x="680" y="1450"/>
                    </a:lnTo>
                    <a:lnTo>
                      <a:pt x="673" y="1466"/>
                    </a:lnTo>
                    <a:lnTo>
                      <a:pt x="664" y="1480"/>
                    </a:lnTo>
                    <a:lnTo>
                      <a:pt x="654" y="1494"/>
                    </a:lnTo>
                    <a:lnTo>
                      <a:pt x="643" y="1509"/>
                    </a:lnTo>
                    <a:lnTo>
                      <a:pt x="646" y="1517"/>
                    </a:lnTo>
                    <a:lnTo>
                      <a:pt x="648" y="1527"/>
                    </a:lnTo>
                    <a:lnTo>
                      <a:pt x="643" y="1536"/>
                    </a:lnTo>
                    <a:lnTo>
                      <a:pt x="637" y="1544"/>
                    </a:lnTo>
                    <a:lnTo>
                      <a:pt x="631" y="1551"/>
                    </a:lnTo>
                    <a:lnTo>
                      <a:pt x="627" y="1557"/>
                    </a:lnTo>
                    <a:lnTo>
                      <a:pt x="624" y="1563"/>
                    </a:lnTo>
                    <a:lnTo>
                      <a:pt x="620" y="1568"/>
                    </a:lnTo>
                    <a:lnTo>
                      <a:pt x="617" y="1571"/>
                    </a:lnTo>
                    <a:lnTo>
                      <a:pt x="616" y="1576"/>
                    </a:lnTo>
                    <a:lnTo>
                      <a:pt x="611" y="1578"/>
                    </a:lnTo>
                    <a:lnTo>
                      <a:pt x="609" y="1581"/>
                    </a:lnTo>
                    <a:lnTo>
                      <a:pt x="607" y="1583"/>
                    </a:lnTo>
                    <a:lnTo>
                      <a:pt x="606" y="1583"/>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73" name="Freeform 64"/>
              <p:cNvSpPr>
                <a:spLocks/>
              </p:cNvSpPr>
              <p:nvPr/>
            </p:nvSpPr>
            <p:spPr bwMode="auto">
              <a:xfrm>
                <a:off x="2958" y="2609"/>
                <a:ext cx="5" cy="5"/>
              </a:xfrm>
              <a:custGeom>
                <a:avLst/>
                <a:gdLst>
                  <a:gd name="T0" fmla="*/ 3 w 16"/>
                  <a:gd name="T1" fmla="*/ 5 h 17"/>
                  <a:gd name="T2" fmla="*/ 2 w 16"/>
                  <a:gd name="T3" fmla="*/ 5 h 17"/>
                  <a:gd name="T4" fmla="*/ 1 w 16"/>
                  <a:gd name="T5" fmla="*/ 4 h 17"/>
                  <a:gd name="T6" fmla="*/ 0 w 16"/>
                  <a:gd name="T7" fmla="*/ 2 h 17"/>
                  <a:gd name="T8" fmla="*/ 0 w 16"/>
                  <a:gd name="T9" fmla="*/ 0 h 17"/>
                  <a:gd name="T10" fmla="*/ 1 w 16"/>
                  <a:gd name="T11" fmla="*/ 1 h 17"/>
                  <a:gd name="T12" fmla="*/ 2 w 16"/>
                  <a:gd name="T13" fmla="*/ 1 h 17"/>
                  <a:gd name="T14" fmla="*/ 3 w 16"/>
                  <a:gd name="T15" fmla="*/ 1 h 17"/>
                  <a:gd name="T16" fmla="*/ 3 w 16"/>
                  <a:gd name="T17" fmla="*/ 2 h 17"/>
                  <a:gd name="T18" fmla="*/ 4 w 16"/>
                  <a:gd name="T19" fmla="*/ 3 h 17"/>
                  <a:gd name="T20" fmla="*/ 5 w 16"/>
                  <a:gd name="T21" fmla="*/ 4 h 17"/>
                  <a:gd name="T22" fmla="*/ 4 w 16"/>
                  <a:gd name="T23" fmla="*/ 5 h 17"/>
                  <a:gd name="T24" fmla="*/ 3 w 16"/>
                  <a:gd name="T25" fmla="*/ 5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7"/>
                  <a:gd name="T41" fmla="*/ 16 w 16"/>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7">
                    <a:moveTo>
                      <a:pt x="10" y="17"/>
                    </a:moveTo>
                    <a:lnTo>
                      <a:pt x="6" y="16"/>
                    </a:lnTo>
                    <a:lnTo>
                      <a:pt x="3" y="14"/>
                    </a:lnTo>
                    <a:lnTo>
                      <a:pt x="1" y="7"/>
                    </a:lnTo>
                    <a:lnTo>
                      <a:pt x="0" y="0"/>
                    </a:lnTo>
                    <a:lnTo>
                      <a:pt x="4" y="2"/>
                    </a:lnTo>
                    <a:lnTo>
                      <a:pt x="7" y="3"/>
                    </a:lnTo>
                    <a:lnTo>
                      <a:pt x="8" y="5"/>
                    </a:lnTo>
                    <a:lnTo>
                      <a:pt x="10" y="7"/>
                    </a:lnTo>
                    <a:lnTo>
                      <a:pt x="13" y="10"/>
                    </a:lnTo>
                    <a:lnTo>
                      <a:pt x="16" y="14"/>
                    </a:lnTo>
                    <a:lnTo>
                      <a:pt x="13" y="16"/>
                    </a:lnTo>
                    <a:lnTo>
                      <a:pt x="10" y="17"/>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74" name="Freeform 65"/>
              <p:cNvSpPr>
                <a:spLocks/>
              </p:cNvSpPr>
              <p:nvPr/>
            </p:nvSpPr>
            <p:spPr bwMode="auto">
              <a:xfrm>
                <a:off x="3240" y="2527"/>
                <a:ext cx="65" cy="80"/>
              </a:xfrm>
              <a:custGeom>
                <a:avLst/>
                <a:gdLst>
                  <a:gd name="T0" fmla="*/ 21 w 233"/>
                  <a:gd name="T1" fmla="*/ 80 h 294"/>
                  <a:gd name="T2" fmla="*/ 20 w 233"/>
                  <a:gd name="T3" fmla="*/ 78 h 294"/>
                  <a:gd name="T4" fmla="*/ 19 w 233"/>
                  <a:gd name="T5" fmla="*/ 75 h 294"/>
                  <a:gd name="T6" fmla="*/ 17 w 233"/>
                  <a:gd name="T7" fmla="*/ 72 h 294"/>
                  <a:gd name="T8" fmla="*/ 15 w 233"/>
                  <a:gd name="T9" fmla="*/ 69 h 294"/>
                  <a:gd name="T10" fmla="*/ 14 w 233"/>
                  <a:gd name="T11" fmla="*/ 65 h 294"/>
                  <a:gd name="T12" fmla="*/ 12 w 233"/>
                  <a:gd name="T13" fmla="*/ 61 h 294"/>
                  <a:gd name="T14" fmla="*/ 8 w 233"/>
                  <a:gd name="T15" fmla="*/ 53 h 294"/>
                  <a:gd name="T16" fmla="*/ 5 w 233"/>
                  <a:gd name="T17" fmla="*/ 45 h 294"/>
                  <a:gd name="T18" fmla="*/ 4 w 233"/>
                  <a:gd name="T19" fmla="*/ 42 h 294"/>
                  <a:gd name="T20" fmla="*/ 2 w 233"/>
                  <a:gd name="T21" fmla="*/ 38 h 294"/>
                  <a:gd name="T22" fmla="*/ 1 w 233"/>
                  <a:gd name="T23" fmla="*/ 35 h 294"/>
                  <a:gd name="T24" fmla="*/ 0 w 233"/>
                  <a:gd name="T25" fmla="*/ 33 h 294"/>
                  <a:gd name="T26" fmla="*/ 0 w 233"/>
                  <a:gd name="T27" fmla="*/ 31 h 294"/>
                  <a:gd name="T28" fmla="*/ 0 w 233"/>
                  <a:gd name="T29" fmla="*/ 29 h 294"/>
                  <a:gd name="T30" fmla="*/ 4 w 233"/>
                  <a:gd name="T31" fmla="*/ 28 h 294"/>
                  <a:gd name="T32" fmla="*/ 8 w 233"/>
                  <a:gd name="T33" fmla="*/ 26 h 294"/>
                  <a:gd name="T34" fmla="*/ 11 w 233"/>
                  <a:gd name="T35" fmla="*/ 25 h 294"/>
                  <a:gd name="T36" fmla="*/ 13 w 233"/>
                  <a:gd name="T37" fmla="*/ 24 h 294"/>
                  <a:gd name="T38" fmla="*/ 16 w 233"/>
                  <a:gd name="T39" fmla="*/ 24 h 294"/>
                  <a:gd name="T40" fmla="*/ 18 w 233"/>
                  <a:gd name="T41" fmla="*/ 23 h 294"/>
                  <a:gd name="T42" fmla="*/ 20 w 233"/>
                  <a:gd name="T43" fmla="*/ 22 h 294"/>
                  <a:gd name="T44" fmla="*/ 21 w 233"/>
                  <a:gd name="T45" fmla="*/ 22 h 294"/>
                  <a:gd name="T46" fmla="*/ 24 w 233"/>
                  <a:gd name="T47" fmla="*/ 21 h 294"/>
                  <a:gd name="T48" fmla="*/ 26 w 233"/>
                  <a:gd name="T49" fmla="*/ 21 h 294"/>
                  <a:gd name="T50" fmla="*/ 28 w 233"/>
                  <a:gd name="T51" fmla="*/ 20 h 294"/>
                  <a:gd name="T52" fmla="*/ 30 w 233"/>
                  <a:gd name="T53" fmla="*/ 20 h 294"/>
                  <a:gd name="T54" fmla="*/ 31 w 233"/>
                  <a:gd name="T55" fmla="*/ 18 h 294"/>
                  <a:gd name="T56" fmla="*/ 33 w 233"/>
                  <a:gd name="T57" fmla="*/ 17 h 294"/>
                  <a:gd name="T58" fmla="*/ 36 w 233"/>
                  <a:gd name="T59" fmla="*/ 14 h 294"/>
                  <a:gd name="T60" fmla="*/ 40 w 233"/>
                  <a:gd name="T61" fmla="*/ 11 h 294"/>
                  <a:gd name="T62" fmla="*/ 44 w 233"/>
                  <a:gd name="T63" fmla="*/ 9 h 294"/>
                  <a:gd name="T64" fmla="*/ 49 w 233"/>
                  <a:gd name="T65" fmla="*/ 6 h 294"/>
                  <a:gd name="T66" fmla="*/ 54 w 233"/>
                  <a:gd name="T67" fmla="*/ 3 h 294"/>
                  <a:gd name="T68" fmla="*/ 58 w 233"/>
                  <a:gd name="T69" fmla="*/ 1 h 294"/>
                  <a:gd name="T70" fmla="*/ 60 w 233"/>
                  <a:gd name="T71" fmla="*/ 1 h 294"/>
                  <a:gd name="T72" fmla="*/ 62 w 233"/>
                  <a:gd name="T73" fmla="*/ 0 h 294"/>
                  <a:gd name="T74" fmla="*/ 64 w 233"/>
                  <a:gd name="T75" fmla="*/ 14 h 294"/>
                  <a:gd name="T76" fmla="*/ 65 w 233"/>
                  <a:gd name="T77" fmla="*/ 21 h 294"/>
                  <a:gd name="T78" fmla="*/ 65 w 233"/>
                  <a:gd name="T79" fmla="*/ 28 h 294"/>
                  <a:gd name="T80" fmla="*/ 65 w 233"/>
                  <a:gd name="T81" fmla="*/ 34 h 294"/>
                  <a:gd name="T82" fmla="*/ 65 w 233"/>
                  <a:gd name="T83" fmla="*/ 41 h 294"/>
                  <a:gd name="T84" fmla="*/ 64 w 233"/>
                  <a:gd name="T85" fmla="*/ 47 h 294"/>
                  <a:gd name="T86" fmla="*/ 63 w 233"/>
                  <a:gd name="T87" fmla="*/ 53 h 294"/>
                  <a:gd name="T88" fmla="*/ 62 w 233"/>
                  <a:gd name="T89" fmla="*/ 55 h 294"/>
                  <a:gd name="T90" fmla="*/ 61 w 233"/>
                  <a:gd name="T91" fmla="*/ 57 h 294"/>
                  <a:gd name="T92" fmla="*/ 59 w 233"/>
                  <a:gd name="T93" fmla="*/ 60 h 294"/>
                  <a:gd name="T94" fmla="*/ 58 w 233"/>
                  <a:gd name="T95" fmla="*/ 63 h 294"/>
                  <a:gd name="T96" fmla="*/ 56 w 233"/>
                  <a:gd name="T97" fmla="*/ 65 h 294"/>
                  <a:gd name="T98" fmla="*/ 54 w 233"/>
                  <a:gd name="T99" fmla="*/ 67 h 294"/>
                  <a:gd name="T100" fmla="*/ 52 w 233"/>
                  <a:gd name="T101" fmla="*/ 69 h 294"/>
                  <a:gd name="T102" fmla="*/ 50 w 233"/>
                  <a:gd name="T103" fmla="*/ 71 h 294"/>
                  <a:gd name="T104" fmla="*/ 47 w 233"/>
                  <a:gd name="T105" fmla="*/ 72 h 294"/>
                  <a:gd name="T106" fmla="*/ 44 w 233"/>
                  <a:gd name="T107" fmla="*/ 74 h 294"/>
                  <a:gd name="T108" fmla="*/ 41 w 233"/>
                  <a:gd name="T109" fmla="*/ 75 h 294"/>
                  <a:gd name="T110" fmla="*/ 37 w 233"/>
                  <a:gd name="T111" fmla="*/ 77 h 294"/>
                  <a:gd name="T112" fmla="*/ 34 w 233"/>
                  <a:gd name="T113" fmla="*/ 78 h 294"/>
                  <a:gd name="T114" fmla="*/ 29 w 233"/>
                  <a:gd name="T115" fmla="*/ 79 h 294"/>
                  <a:gd name="T116" fmla="*/ 25 w 233"/>
                  <a:gd name="T117" fmla="*/ 79 h 294"/>
                  <a:gd name="T118" fmla="*/ 21 w 233"/>
                  <a:gd name="T119" fmla="*/ 80 h 2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3"/>
                  <a:gd name="T181" fmla="*/ 0 h 294"/>
                  <a:gd name="T182" fmla="*/ 233 w 233"/>
                  <a:gd name="T183" fmla="*/ 294 h 2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3" h="294">
                    <a:moveTo>
                      <a:pt x="74" y="294"/>
                    </a:moveTo>
                    <a:lnTo>
                      <a:pt x="71" y="285"/>
                    </a:lnTo>
                    <a:lnTo>
                      <a:pt x="67" y="277"/>
                    </a:lnTo>
                    <a:lnTo>
                      <a:pt x="61" y="265"/>
                    </a:lnTo>
                    <a:lnTo>
                      <a:pt x="55" y="252"/>
                    </a:lnTo>
                    <a:lnTo>
                      <a:pt x="50" y="238"/>
                    </a:lnTo>
                    <a:lnTo>
                      <a:pt x="44" y="224"/>
                    </a:lnTo>
                    <a:lnTo>
                      <a:pt x="30" y="195"/>
                    </a:lnTo>
                    <a:lnTo>
                      <a:pt x="18" y="167"/>
                    </a:lnTo>
                    <a:lnTo>
                      <a:pt x="13" y="154"/>
                    </a:lnTo>
                    <a:lnTo>
                      <a:pt x="8" y="141"/>
                    </a:lnTo>
                    <a:lnTo>
                      <a:pt x="4" y="130"/>
                    </a:lnTo>
                    <a:lnTo>
                      <a:pt x="1" y="120"/>
                    </a:lnTo>
                    <a:lnTo>
                      <a:pt x="0" y="113"/>
                    </a:lnTo>
                    <a:lnTo>
                      <a:pt x="0" y="107"/>
                    </a:lnTo>
                    <a:lnTo>
                      <a:pt x="14" y="102"/>
                    </a:lnTo>
                    <a:lnTo>
                      <a:pt x="27" y="97"/>
                    </a:lnTo>
                    <a:lnTo>
                      <a:pt x="38" y="93"/>
                    </a:lnTo>
                    <a:lnTo>
                      <a:pt x="48" y="90"/>
                    </a:lnTo>
                    <a:lnTo>
                      <a:pt x="57" y="87"/>
                    </a:lnTo>
                    <a:lnTo>
                      <a:pt x="65" y="84"/>
                    </a:lnTo>
                    <a:lnTo>
                      <a:pt x="71" y="82"/>
                    </a:lnTo>
                    <a:lnTo>
                      <a:pt x="77" y="80"/>
                    </a:lnTo>
                    <a:lnTo>
                      <a:pt x="85" y="77"/>
                    </a:lnTo>
                    <a:lnTo>
                      <a:pt x="92" y="76"/>
                    </a:lnTo>
                    <a:lnTo>
                      <a:pt x="100" y="73"/>
                    </a:lnTo>
                    <a:lnTo>
                      <a:pt x="108" y="72"/>
                    </a:lnTo>
                    <a:lnTo>
                      <a:pt x="112" y="67"/>
                    </a:lnTo>
                    <a:lnTo>
                      <a:pt x="117" y="63"/>
                    </a:lnTo>
                    <a:lnTo>
                      <a:pt x="129" y="52"/>
                    </a:lnTo>
                    <a:lnTo>
                      <a:pt x="144" y="42"/>
                    </a:lnTo>
                    <a:lnTo>
                      <a:pt x="159" y="32"/>
                    </a:lnTo>
                    <a:lnTo>
                      <a:pt x="176" y="22"/>
                    </a:lnTo>
                    <a:lnTo>
                      <a:pt x="192" y="12"/>
                    </a:lnTo>
                    <a:lnTo>
                      <a:pt x="208" y="5"/>
                    </a:lnTo>
                    <a:lnTo>
                      <a:pt x="215" y="3"/>
                    </a:lnTo>
                    <a:lnTo>
                      <a:pt x="221" y="0"/>
                    </a:lnTo>
                    <a:lnTo>
                      <a:pt x="229" y="52"/>
                    </a:lnTo>
                    <a:lnTo>
                      <a:pt x="232" y="77"/>
                    </a:lnTo>
                    <a:lnTo>
                      <a:pt x="233" y="102"/>
                    </a:lnTo>
                    <a:lnTo>
                      <a:pt x="233" y="126"/>
                    </a:lnTo>
                    <a:lnTo>
                      <a:pt x="232" y="149"/>
                    </a:lnTo>
                    <a:lnTo>
                      <a:pt x="229" y="171"/>
                    </a:lnTo>
                    <a:lnTo>
                      <a:pt x="225" y="193"/>
                    </a:lnTo>
                    <a:lnTo>
                      <a:pt x="222" y="203"/>
                    </a:lnTo>
                    <a:lnTo>
                      <a:pt x="218" y="211"/>
                    </a:lnTo>
                    <a:lnTo>
                      <a:pt x="212" y="221"/>
                    </a:lnTo>
                    <a:lnTo>
                      <a:pt x="208" y="230"/>
                    </a:lnTo>
                    <a:lnTo>
                      <a:pt x="201" y="238"/>
                    </a:lnTo>
                    <a:lnTo>
                      <a:pt x="194" y="245"/>
                    </a:lnTo>
                    <a:lnTo>
                      <a:pt x="186" y="254"/>
                    </a:lnTo>
                    <a:lnTo>
                      <a:pt x="178" y="260"/>
                    </a:lnTo>
                    <a:lnTo>
                      <a:pt x="168" y="265"/>
                    </a:lnTo>
                    <a:lnTo>
                      <a:pt x="156" y="272"/>
                    </a:lnTo>
                    <a:lnTo>
                      <a:pt x="147" y="277"/>
                    </a:lnTo>
                    <a:lnTo>
                      <a:pt x="134" y="282"/>
                    </a:lnTo>
                    <a:lnTo>
                      <a:pt x="121" y="285"/>
                    </a:lnTo>
                    <a:lnTo>
                      <a:pt x="105" y="289"/>
                    </a:lnTo>
                    <a:lnTo>
                      <a:pt x="91" y="291"/>
                    </a:lnTo>
                    <a:lnTo>
                      <a:pt x="74" y="29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75" name="Freeform 66"/>
              <p:cNvSpPr>
                <a:spLocks/>
              </p:cNvSpPr>
              <p:nvPr/>
            </p:nvSpPr>
            <p:spPr bwMode="auto">
              <a:xfrm>
                <a:off x="2691" y="1935"/>
                <a:ext cx="476" cy="540"/>
              </a:xfrm>
              <a:custGeom>
                <a:avLst/>
                <a:gdLst>
                  <a:gd name="T0" fmla="*/ 0 w 1689"/>
                  <a:gd name="T1" fmla="*/ 374 h 1980"/>
                  <a:gd name="T2" fmla="*/ 29 w 1689"/>
                  <a:gd name="T3" fmla="*/ 257 h 1980"/>
                  <a:gd name="T4" fmla="*/ 76 w 1689"/>
                  <a:gd name="T5" fmla="*/ 104 h 1980"/>
                  <a:gd name="T6" fmla="*/ 103 w 1689"/>
                  <a:gd name="T7" fmla="*/ 22 h 1980"/>
                  <a:gd name="T8" fmla="*/ 134 w 1689"/>
                  <a:gd name="T9" fmla="*/ 35 h 1980"/>
                  <a:gd name="T10" fmla="*/ 190 w 1689"/>
                  <a:gd name="T11" fmla="*/ 35 h 1980"/>
                  <a:gd name="T12" fmla="*/ 215 w 1689"/>
                  <a:gd name="T13" fmla="*/ 7 h 1980"/>
                  <a:gd name="T14" fmla="*/ 292 w 1689"/>
                  <a:gd name="T15" fmla="*/ 31 h 1980"/>
                  <a:gd name="T16" fmla="*/ 351 w 1689"/>
                  <a:gd name="T17" fmla="*/ 10 h 1980"/>
                  <a:gd name="T18" fmla="*/ 382 w 1689"/>
                  <a:gd name="T19" fmla="*/ 131 h 1980"/>
                  <a:gd name="T20" fmla="*/ 429 w 1689"/>
                  <a:gd name="T21" fmla="*/ 217 h 1980"/>
                  <a:gd name="T22" fmla="*/ 476 w 1689"/>
                  <a:gd name="T23" fmla="*/ 353 h 1980"/>
                  <a:gd name="T24" fmla="*/ 398 w 1689"/>
                  <a:gd name="T25" fmla="*/ 518 h 1980"/>
                  <a:gd name="T26" fmla="*/ 382 w 1689"/>
                  <a:gd name="T27" fmla="*/ 485 h 1980"/>
                  <a:gd name="T28" fmla="*/ 376 w 1689"/>
                  <a:gd name="T29" fmla="*/ 382 h 1980"/>
                  <a:gd name="T30" fmla="*/ 325 w 1689"/>
                  <a:gd name="T31" fmla="*/ 257 h 1980"/>
                  <a:gd name="T32" fmla="*/ 325 w 1689"/>
                  <a:gd name="T33" fmla="*/ 218 h 1980"/>
                  <a:gd name="T34" fmla="*/ 378 w 1689"/>
                  <a:gd name="T35" fmla="*/ 305 h 1980"/>
                  <a:gd name="T36" fmla="*/ 326 w 1689"/>
                  <a:gd name="T37" fmla="*/ 202 h 1980"/>
                  <a:gd name="T38" fmla="*/ 268 w 1689"/>
                  <a:gd name="T39" fmla="*/ 176 h 1980"/>
                  <a:gd name="T40" fmla="*/ 298 w 1689"/>
                  <a:gd name="T41" fmla="*/ 153 h 1980"/>
                  <a:gd name="T42" fmla="*/ 260 w 1689"/>
                  <a:gd name="T43" fmla="*/ 170 h 1980"/>
                  <a:gd name="T44" fmla="*/ 269 w 1689"/>
                  <a:gd name="T45" fmla="*/ 144 h 1980"/>
                  <a:gd name="T46" fmla="*/ 235 w 1689"/>
                  <a:gd name="T47" fmla="*/ 121 h 1980"/>
                  <a:gd name="T48" fmla="*/ 261 w 1689"/>
                  <a:gd name="T49" fmla="*/ 116 h 1980"/>
                  <a:gd name="T50" fmla="*/ 237 w 1689"/>
                  <a:gd name="T51" fmla="*/ 77 h 1980"/>
                  <a:gd name="T52" fmla="*/ 216 w 1689"/>
                  <a:gd name="T53" fmla="*/ 91 h 1980"/>
                  <a:gd name="T54" fmla="*/ 227 w 1689"/>
                  <a:gd name="T55" fmla="*/ 142 h 1980"/>
                  <a:gd name="T56" fmla="*/ 276 w 1689"/>
                  <a:gd name="T57" fmla="*/ 205 h 1980"/>
                  <a:gd name="T58" fmla="*/ 275 w 1689"/>
                  <a:gd name="T59" fmla="*/ 249 h 1980"/>
                  <a:gd name="T60" fmla="*/ 264 w 1689"/>
                  <a:gd name="T61" fmla="*/ 250 h 1980"/>
                  <a:gd name="T62" fmla="*/ 257 w 1689"/>
                  <a:gd name="T63" fmla="*/ 298 h 1980"/>
                  <a:gd name="T64" fmla="*/ 247 w 1689"/>
                  <a:gd name="T65" fmla="*/ 258 h 1980"/>
                  <a:gd name="T66" fmla="*/ 241 w 1689"/>
                  <a:gd name="T67" fmla="*/ 313 h 1980"/>
                  <a:gd name="T68" fmla="*/ 231 w 1689"/>
                  <a:gd name="T69" fmla="*/ 260 h 1980"/>
                  <a:gd name="T70" fmla="*/ 224 w 1689"/>
                  <a:gd name="T71" fmla="*/ 285 h 1980"/>
                  <a:gd name="T72" fmla="*/ 217 w 1689"/>
                  <a:gd name="T73" fmla="*/ 259 h 1980"/>
                  <a:gd name="T74" fmla="*/ 205 w 1689"/>
                  <a:gd name="T75" fmla="*/ 307 h 1980"/>
                  <a:gd name="T76" fmla="*/ 200 w 1689"/>
                  <a:gd name="T77" fmla="*/ 270 h 1980"/>
                  <a:gd name="T78" fmla="*/ 199 w 1689"/>
                  <a:gd name="T79" fmla="*/ 298 h 1980"/>
                  <a:gd name="T80" fmla="*/ 185 w 1689"/>
                  <a:gd name="T81" fmla="*/ 266 h 1980"/>
                  <a:gd name="T82" fmla="*/ 187 w 1689"/>
                  <a:gd name="T83" fmla="*/ 312 h 1980"/>
                  <a:gd name="T84" fmla="*/ 169 w 1689"/>
                  <a:gd name="T85" fmla="*/ 249 h 1980"/>
                  <a:gd name="T86" fmla="*/ 164 w 1689"/>
                  <a:gd name="T87" fmla="*/ 280 h 1980"/>
                  <a:gd name="T88" fmla="*/ 163 w 1689"/>
                  <a:gd name="T89" fmla="*/ 284 h 1980"/>
                  <a:gd name="T90" fmla="*/ 148 w 1689"/>
                  <a:gd name="T91" fmla="*/ 230 h 1980"/>
                  <a:gd name="T92" fmla="*/ 185 w 1689"/>
                  <a:gd name="T93" fmla="*/ 158 h 1980"/>
                  <a:gd name="T94" fmla="*/ 170 w 1689"/>
                  <a:gd name="T95" fmla="*/ 97 h 1980"/>
                  <a:gd name="T96" fmla="*/ 135 w 1689"/>
                  <a:gd name="T97" fmla="*/ 161 h 1980"/>
                  <a:gd name="T98" fmla="*/ 143 w 1689"/>
                  <a:gd name="T99" fmla="*/ 158 h 1980"/>
                  <a:gd name="T100" fmla="*/ 175 w 1689"/>
                  <a:gd name="T101" fmla="*/ 146 h 1980"/>
                  <a:gd name="T102" fmla="*/ 177 w 1689"/>
                  <a:gd name="T103" fmla="*/ 170 h 1980"/>
                  <a:gd name="T104" fmla="*/ 155 w 1689"/>
                  <a:gd name="T105" fmla="*/ 177 h 1980"/>
                  <a:gd name="T106" fmla="*/ 149 w 1689"/>
                  <a:gd name="T107" fmla="*/ 190 h 1980"/>
                  <a:gd name="T108" fmla="*/ 119 w 1689"/>
                  <a:gd name="T109" fmla="*/ 222 h 1980"/>
                  <a:gd name="T110" fmla="*/ 80 w 1689"/>
                  <a:gd name="T111" fmla="*/ 331 h 1980"/>
                  <a:gd name="T112" fmla="*/ 76 w 1689"/>
                  <a:gd name="T113" fmla="*/ 377 h 1980"/>
                  <a:gd name="T114" fmla="*/ 119 w 1689"/>
                  <a:gd name="T115" fmla="*/ 247 h 1980"/>
                  <a:gd name="T116" fmla="*/ 99 w 1689"/>
                  <a:gd name="T117" fmla="*/ 335 h 1980"/>
                  <a:gd name="T118" fmla="*/ 125 w 1689"/>
                  <a:gd name="T119" fmla="*/ 458 h 1980"/>
                  <a:gd name="T120" fmla="*/ 123 w 1689"/>
                  <a:gd name="T121" fmla="*/ 533 h 1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89"/>
                  <a:gd name="T184" fmla="*/ 0 h 1980"/>
                  <a:gd name="T185" fmla="*/ 1689 w 1689"/>
                  <a:gd name="T186" fmla="*/ 1980 h 1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89" h="1980">
                    <a:moveTo>
                      <a:pt x="416" y="1980"/>
                    </a:moveTo>
                    <a:lnTo>
                      <a:pt x="380" y="1955"/>
                    </a:lnTo>
                    <a:lnTo>
                      <a:pt x="344" y="1928"/>
                    </a:lnTo>
                    <a:lnTo>
                      <a:pt x="312" y="1900"/>
                    </a:lnTo>
                    <a:lnTo>
                      <a:pt x="279" y="1872"/>
                    </a:lnTo>
                    <a:lnTo>
                      <a:pt x="246" y="1842"/>
                    </a:lnTo>
                    <a:lnTo>
                      <a:pt x="216" y="1811"/>
                    </a:lnTo>
                    <a:lnTo>
                      <a:pt x="188" y="1779"/>
                    </a:lnTo>
                    <a:lnTo>
                      <a:pt x="159" y="1747"/>
                    </a:lnTo>
                    <a:lnTo>
                      <a:pt x="134" y="1713"/>
                    </a:lnTo>
                    <a:lnTo>
                      <a:pt x="109" y="1677"/>
                    </a:lnTo>
                    <a:lnTo>
                      <a:pt x="87" y="1641"/>
                    </a:lnTo>
                    <a:lnTo>
                      <a:pt x="67" y="1604"/>
                    </a:lnTo>
                    <a:lnTo>
                      <a:pt x="48" y="1566"/>
                    </a:lnTo>
                    <a:lnTo>
                      <a:pt x="31" y="1526"/>
                    </a:lnTo>
                    <a:lnTo>
                      <a:pt x="17" y="1486"/>
                    </a:lnTo>
                    <a:lnTo>
                      <a:pt x="5" y="1445"/>
                    </a:lnTo>
                    <a:lnTo>
                      <a:pt x="3" y="1419"/>
                    </a:lnTo>
                    <a:lnTo>
                      <a:pt x="1" y="1395"/>
                    </a:lnTo>
                    <a:lnTo>
                      <a:pt x="0" y="1371"/>
                    </a:lnTo>
                    <a:lnTo>
                      <a:pt x="0" y="1347"/>
                    </a:lnTo>
                    <a:lnTo>
                      <a:pt x="0" y="1323"/>
                    </a:lnTo>
                    <a:lnTo>
                      <a:pt x="1" y="1298"/>
                    </a:lnTo>
                    <a:lnTo>
                      <a:pt x="4" y="1276"/>
                    </a:lnTo>
                    <a:lnTo>
                      <a:pt x="5" y="1253"/>
                    </a:lnTo>
                    <a:lnTo>
                      <a:pt x="14" y="1206"/>
                    </a:lnTo>
                    <a:lnTo>
                      <a:pt x="24" y="1160"/>
                    </a:lnTo>
                    <a:lnTo>
                      <a:pt x="35" y="1113"/>
                    </a:lnTo>
                    <a:lnTo>
                      <a:pt x="50" y="1068"/>
                    </a:lnTo>
                    <a:lnTo>
                      <a:pt x="50" y="1066"/>
                    </a:lnTo>
                    <a:lnTo>
                      <a:pt x="51" y="1065"/>
                    </a:lnTo>
                    <a:lnTo>
                      <a:pt x="51" y="1062"/>
                    </a:lnTo>
                    <a:lnTo>
                      <a:pt x="52" y="1059"/>
                    </a:lnTo>
                    <a:lnTo>
                      <a:pt x="54" y="1055"/>
                    </a:lnTo>
                    <a:lnTo>
                      <a:pt x="57" y="1049"/>
                    </a:lnTo>
                    <a:lnTo>
                      <a:pt x="61" y="1038"/>
                    </a:lnTo>
                    <a:lnTo>
                      <a:pt x="67" y="1024"/>
                    </a:lnTo>
                    <a:lnTo>
                      <a:pt x="74" y="1008"/>
                    </a:lnTo>
                    <a:lnTo>
                      <a:pt x="88" y="975"/>
                    </a:lnTo>
                    <a:lnTo>
                      <a:pt x="104" y="941"/>
                    </a:lnTo>
                    <a:lnTo>
                      <a:pt x="111" y="925"/>
                    </a:lnTo>
                    <a:lnTo>
                      <a:pt x="118" y="911"/>
                    </a:lnTo>
                    <a:lnTo>
                      <a:pt x="124" y="898"/>
                    </a:lnTo>
                    <a:lnTo>
                      <a:pt x="127" y="894"/>
                    </a:lnTo>
                    <a:lnTo>
                      <a:pt x="129" y="890"/>
                    </a:lnTo>
                    <a:lnTo>
                      <a:pt x="132" y="886"/>
                    </a:lnTo>
                    <a:lnTo>
                      <a:pt x="134" y="883"/>
                    </a:lnTo>
                    <a:lnTo>
                      <a:pt x="136" y="880"/>
                    </a:lnTo>
                    <a:lnTo>
                      <a:pt x="138" y="878"/>
                    </a:lnTo>
                    <a:lnTo>
                      <a:pt x="142" y="851"/>
                    </a:lnTo>
                    <a:lnTo>
                      <a:pt x="149" y="824"/>
                    </a:lnTo>
                    <a:lnTo>
                      <a:pt x="164" y="770"/>
                    </a:lnTo>
                    <a:lnTo>
                      <a:pt x="181" y="715"/>
                    </a:lnTo>
                    <a:lnTo>
                      <a:pt x="199" y="661"/>
                    </a:lnTo>
                    <a:lnTo>
                      <a:pt x="236" y="551"/>
                    </a:lnTo>
                    <a:lnTo>
                      <a:pt x="252" y="496"/>
                    </a:lnTo>
                    <a:lnTo>
                      <a:pt x="260" y="469"/>
                    </a:lnTo>
                    <a:lnTo>
                      <a:pt x="266" y="441"/>
                    </a:lnTo>
                    <a:lnTo>
                      <a:pt x="269" y="413"/>
                    </a:lnTo>
                    <a:lnTo>
                      <a:pt x="270" y="382"/>
                    </a:lnTo>
                    <a:lnTo>
                      <a:pt x="273" y="319"/>
                    </a:lnTo>
                    <a:lnTo>
                      <a:pt x="275" y="289"/>
                    </a:lnTo>
                    <a:lnTo>
                      <a:pt x="277" y="261"/>
                    </a:lnTo>
                    <a:lnTo>
                      <a:pt x="279" y="246"/>
                    </a:lnTo>
                    <a:lnTo>
                      <a:pt x="282" y="234"/>
                    </a:lnTo>
                    <a:lnTo>
                      <a:pt x="285" y="221"/>
                    </a:lnTo>
                    <a:lnTo>
                      <a:pt x="289" y="208"/>
                    </a:lnTo>
                    <a:lnTo>
                      <a:pt x="295" y="207"/>
                    </a:lnTo>
                    <a:lnTo>
                      <a:pt x="299" y="205"/>
                    </a:lnTo>
                    <a:lnTo>
                      <a:pt x="305" y="201"/>
                    </a:lnTo>
                    <a:lnTo>
                      <a:pt x="309" y="194"/>
                    </a:lnTo>
                    <a:lnTo>
                      <a:pt x="312" y="187"/>
                    </a:lnTo>
                    <a:lnTo>
                      <a:pt x="313" y="180"/>
                    </a:lnTo>
                    <a:lnTo>
                      <a:pt x="315" y="171"/>
                    </a:lnTo>
                    <a:lnTo>
                      <a:pt x="315" y="161"/>
                    </a:lnTo>
                    <a:lnTo>
                      <a:pt x="316" y="153"/>
                    </a:lnTo>
                    <a:lnTo>
                      <a:pt x="327" y="131"/>
                    </a:lnTo>
                    <a:lnTo>
                      <a:pt x="340" y="113"/>
                    </a:lnTo>
                    <a:lnTo>
                      <a:pt x="353" y="96"/>
                    </a:lnTo>
                    <a:lnTo>
                      <a:pt x="364" y="80"/>
                    </a:lnTo>
                    <a:lnTo>
                      <a:pt x="376" y="67"/>
                    </a:lnTo>
                    <a:lnTo>
                      <a:pt x="387" y="57"/>
                    </a:lnTo>
                    <a:lnTo>
                      <a:pt x="399" y="49"/>
                    </a:lnTo>
                    <a:lnTo>
                      <a:pt x="404" y="47"/>
                    </a:lnTo>
                    <a:lnTo>
                      <a:pt x="410" y="44"/>
                    </a:lnTo>
                    <a:lnTo>
                      <a:pt x="414" y="44"/>
                    </a:lnTo>
                    <a:lnTo>
                      <a:pt x="420" y="44"/>
                    </a:lnTo>
                    <a:lnTo>
                      <a:pt x="424" y="44"/>
                    </a:lnTo>
                    <a:lnTo>
                      <a:pt x="430" y="46"/>
                    </a:lnTo>
                    <a:lnTo>
                      <a:pt x="434" y="49"/>
                    </a:lnTo>
                    <a:lnTo>
                      <a:pt x="440" y="51"/>
                    </a:lnTo>
                    <a:lnTo>
                      <a:pt x="444" y="56"/>
                    </a:lnTo>
                    <a:lnTo>
                      <a:pt x="448" y="61"/>
                    </a:lnTo>
                    <a:lnTo>
                      <a:pt x="453" y="69"/>
                    </a:lnTo>
                    <a:lnTo>
                      <a:pt x="457" y="76"/>
                    </a:lnTo>
                    <a:lnTo>
                      <a:pt x="461" y="84"/>
                    </a:lnTo>
                    <a:lnTo>
                      <a:pt x="464" y="93"/>
                    </a:lnTo>
                    <a:lnTo>
                      <a:pt x="468" y="104"/>
                    </a:lnTo>
                    <a:lnTo>
                      <a:pt x="471" y="116"/>
                    </a:lnTo>
                    <a:lnTo>
                      <a:pt x="475" y="128"/>
                    </a:lnTo>
                    <a:lnTo>
                      <a:pt x="478" y="143"/>
                    </a:lnTo>
                    <a:lnTo>
                      <a:pt x="487" y="155"/>
                    </a:lnTo>
                    <a:lnTo>
                      <a:pt x="497" y="165"/>
                    </a:lnTo>
                    <a:lnTo>
                      <a:pt x="507" y="172"/>
                    </a:lnTo>
                    <a:lnTo>
                      <a:pt x="517" y="180"/>
                    </a:lnTo>
                    <a:lnTo>
                      <a:pt x="527" y="182"/>
                    </a:lnTo>
                    <a:lnTo>
                      <a:pt x="537" y="185"/>
                    </a:lnTo>
                    <a:lnTo>
                      <a:pt x="548" y="187"/>
                    </a:lnTo>
                    <a:lnTo>
                      <a:pt x="558" y="185"/>
                    </a:lnTo>
                    <a:lnTo>
                      <a:pt x="568" y="182"/>
                    </a:lnTo>
                    <a:lnTo>
                      <a:pt x="578" y="180"/>
                    </a:lnTo>
                    <a:lnTo>
                      <a:pt x="588" y="174"/>
                    </a:lnTo>
                    <a:lnTo>
                      <a:pt x="598" y="167"/>
                    </a:lnTo>
                    <a:lnTo>
                      <a:pt x="608" y="160"/>
                    </a:lnTo>
                    <a:lnTo>
                      <a:pt x="616" y="150"/>
                    </a:lnTo>
                    <a:lnTo>
                      <a:pt x="626" y="140"/>
                    </a:lnTo>
                    <a:lnTo>
                      <a:pt x="635" y="128"/>
                    </a:lnTo>
                    <a:lnTo>
                      <a:pt x="651" y="130"/>
                    </a:lnTo>
                    <a:lnTo>
                      <a:pt x="663" y="130"/>
                    </a:lnTo>
                    <a:lnTo>
                      <a:pt x="675" y="127"/>
                    </a:lnTo>
                    <a:lnTo>
                      <a:pt x="686" y="125"/>
                    </a:lnTo>
                    <a:lnTo>
                      <a:pt x="695" y="123"/>
                    </a:lnTo>
                    <a:lnTo>
                      <a:pt x="702" y="117"/>
                    </a:lnTo>
                    <a:lnTo>
                      <a:pt x="708" y="111"/>
                    </a:lnTo>
                    <a:lnTo>
                      <a:pt x="712" y="104"/>
                    </a:lnTo>
                    <a:lnTo>
                      <a:pt x="715" y="97"/>
                    </a:lnTo>
                    <a:lnTo>
                      <a:pt x="719" y="88"/>
                    </a:lnTo>
                    <a:lnTo>
                      <a:pt x="720" y="79"/>
                    </a:lnTo>
                    <a:lnTo>
                      <a:pt x="720" y="69"/>
                    </a:lnTo>
                    <a:lnTo>
                      <a:pt x="722" y="56"/>
                    </a:lnTo>
                    <a:lnTo>
                      <a:pt x="722" y="30"/>
                    </a:lnTo>
                    <a:lnTo>
                      <a:pt x="722" y="16"/>
                    </a:lnTo>
                    <a:lnTo>
                      <a:pt x="729" y="10"/>
                    </a:lnTo>
                    <a:lnTo>
                      <a:pt x="738" y="6"/>
                    </a:lnTo>
                    <a:lnTo>
                      <a:pt x="746" y="3"/>
                    </a:lnTo>
                    <a:lnTo>
                      <a:pt x="750" y="2"/>
                    </a:lnTo>
                    <a:lnTo>
                      <a:pt x="756" y="0"/>
                    </a:lnTo>
                    <a:lnTo>
                      <a:pt x="757" y="9"/>
                    </a:lnTo>
                    <a:lnTo>
                      <a:pt x="760" y="17"/>
                    </a:lnTo>
                    <a:lnTo>
                      <a:pt x="763" y="24"/>
                    </a:lnTo>
                    <a:lnTo>
                      <a:pt x="766" y="30"/>
                    </a:lnTo>
                    <a:lnTo>
                      <a:pt x="770" y="37"/>
                    </a:lnTo>
                    <a:lnTo>
                      <a:pt x="775" y="42"/>
                    </a:lnTo>
                    <a:lnTo>
                      <a:pt x="780" y="47"/>
                    </a:lnTo>
                    <a:lnTo>
                      <a:pt x="787" y="50"/>
                    </a:lnTo>
                    <a:lnTo>
                      <a:pt x="800" y="57"/>
                    </a:lnTo>
                    <a:lnTo>
                      <a:pt x="814" y="61"/>
                    </a:lnTo>
                    <a:lnTo>
                      <a:pt x="832" y="63"/>
                    </a:lnTo>
                    <a:lnTo>
                      <a:pt x="850" y="64"/>
                    </a:lnTo>
                    <a:lnTo>
                      <a:pt x="863" y="76"/>
                    </a:lnTo>
                    <a:lnTo>
                      <a:pt x="877" y="86"/>
                    </a:lnTo>
                    <a:lnTo>
                      <a:pt x="894" y="94"/>
                    </a:lnTo>
                    <a:lnTo>
                      <a:pt x="913" y="103"/>
                    </a:lnTo>
                    <a:lnTo>
                      <a:pt x="931" y="110"/>
                    </a:lnTo>
                    <a:lnTo>
                      <a:pt x="950" y="114"/>
                    </a:lnTo>
                    <a:lnTo>
                      <a:pt x="970" y="118"/>
                    </a:lnTo>
                    <a:lnTo>
                      <a:pt x="990" y="120"/>
                    </a:lnTo>
                    <a:lnTo>
                      <a:pt x="1008" y="118"/>
                    </a:lnTo>
                    <a:lnTo>
                      <a:pt x="1027" y="116"/>
                    </a:lnTo>
                    <a:lnTo>
                      <a:pt x="1035" y="114"/>
                    </a:lnTo>
                    <a:lnTo>
                      <a:pt x="1044" y="111"/>
                    </a:lnTo>
                    <a:lnTo>
                      <a:pt x="1052" y="107"/>
                    </a:lnTo>
                    <a:lnTo>
                      <a:pt x="1059" y="103"/>
                    </a:lnTo>
                    <a:lnTo>
                      <a:pt x="1067" y="97"/>
                    </a:lnTo>
                    <a:lnTo>
                      <a:pt x="1074" y="91"/>
                    </a:lnTo>
                    <a:lnTo>
                      <a:pt x="1081" y="86"/>
                    </a:lnTo>
                    <a:lnTo>
                      <a:pt x="1087" y="77"/>
                    </a:lnTo>
                    <a:lnTo>
                      <a:pt x="1091" y="70"/>
                    </a:lnTo>
                    <a:lnTo>
                      <a:pt x="1095" y="60"/>
                    </a:lnTo>
                    <a:lnTo>
                      <a:pt x="1099" y="50"/>
                    </a:lnTo>
                    <a:lnTo>
                      <a:pt x="1102" y="39"/>
                    </a:lnTo>
                    <a:lnTo>
                      <a:pt x="1112" y="42"/>
                    </a:lnTo>
                    <a:lnTo>
                      <a:pt x="1121" y="43"/>
                    </a:lnTo>
                    <a:lnTo>
                      <a:pt x="1141" y="43"/>
                    </a:lnTo>
                    <a:lnTo>
                      <a:pt x="1159" y="43"/>
                    </a:lnTo>
                    <a:lnTo>
                      <a:pt x="1178" y="42"/>
                    </a:lnTo>
                    <a:lnTo>
                      <a:pt x="1196" y="39"/>
                    </a:lnTo>
                    <a:lnTo>
                      <a:pt x="1216" y="37"/>
                    </a:lnTo>
                    <a:lnTo>
                      <a:pt x="1237" y="37"/>
                    </a:lnTo>
                    <a:lnTo>
                      <a:pt x="1247" y="37"/>
                    </a:lnTo>
                    <a:lnTo>
                      <a:pt x="1259" y="39"/>
                    </a:lnTo>
                    <a:lnTo>
                      <a:pt x="1259" y="44"/>
                    </a:lnTo>
                    <a:lnTo>
                      <a:pt x="1260" y="50"/>
                    </a:lnTo>
                    <a:lnTo>
                      <a:pt x="1253" y="59"/>
                    </a:lnTo>
                    <a:lnTo>
                      <a:pt x="1247" y="69"/>
                    </a:lnTo>
                    <a:lnTo>
                      <a:pt x="1245" y="81"/>
                    </a:lnTo>
                    <a:lnTo>
                      <a:pt x="1243" y="94"/>
                    </a:lnTo>
                    <a:lnTo>
                      <a:pt x="1243" y="110"/>
                    </a:lnTo>
                    <a:lnTo>
                      <a:pt x="1243" y="127"/>
                    </a:lnTo>
                    <a:lnTo>
                      <a:pt x="1245" y="145"/>
                    </a:lnTo>
                    <a:lnTo>
                      <a:pt x="1247" y="164"/>
                    </a:lnTo>
                    <a:lnTo>
                      <a:pt x="1252" y="184"/>
                    </a:lnTo>
                    <a:lnTo>
                      <a:pt x="1256" y="205"/>
                    </a:lnTo>
                    <a:lnTo>
                      <a:pt x="1262" y="227"/>
                    </a:lnTo>
                    <a:lnTo>
                      <a:pt x="1267" y="249"/>
                    </a:lnTo>
                    <a:lnTo>
                      <a:pt x="1283" y="296"/>
                    </a:lnTo>
                    <a:lnTo>
                      <a:pt x="1299" y="343"/>
                    </a:lnTo>
                    <a:lnTo>
                      <a:pt x="1317" y="390"/>
                    </a:lnTo>
                    <a:lnTo>
                      <a:pt x="1336" y="436"/>
                    </a:lnTo>
                    <a:lnTo>
                      <a:pt x="1354" y="480"/>
                    </a:lnTo>
                    <a:lnTo>
                      <a:pt x="1363" y="501"/>
                    </a:lnTo>
                    <a:lnTo>
                      <a:pt x="1371" y="520"/>
                    </a:lnTo>
                    <a:lnTo>
                      <a:pt x="1381" y="538"/>
                    </a:lnTo>
                    <a:lnTo>
                      <a:pt x="1388" y="557"/>
                    </a:lnTo>
                    <a:lnTo>
                      <a:pt x="1396" y="572"/>
                    </a:lnTo>
                    <a:lnTo>
                      <a:pt x="1403" y="587"/>
                    </a:lnTo>
                    <a:lnTo>
                      <a:pt x="1408" y="599"/>
                    </a:lnTo>
                    <a:lnTo>
                      <a:pt x="1414" y="611"/>
                    </a:lnTo>
                    <a:lnTo>
                      <a:pt x="1418" y="621"/>
                    </a:lnTo>
                    <a:lnTo>
                      <a:pt x="1423" y="628"/>
                    </a:lnTo>
                    <a:lnTo>
                      <a:pt x="1430" y="641"/>
                    </a:lnTo>
                    <a:lnTo>
                      <a:pt x="1437" y="654"/>
                    </a:lnTo>
                    <a:lnTo>
                      <a:pt x="1444" y="665"/>
                    </a:lnTo>
                    <a:lnTo>
                      <a:pt x="1451" y="675"/>
                    </a:lnTo>
                    <a:lnTo>
                      <a:pt x="1463" y="695"/>
                    </a:lnTo>
                    <a:lnTo>
                      <a:pt x="1473" y="712"/>
                    </a:lnTo>
                    <a:lnTo>
                      <a:pt x="1482" y="728"/>
                    </a:lnTo>
                    <a:lnTo>
                      <a:pt x="1491" y="742"/>
                    </a:lnTo>
                    <a:lnTo>
                      <a:pt x="1507" y="769"/>
                    </a:lnTo>
                    <a:lnTo>
                      <a:pt x="1524" y="794"/>
                    </a:lnTo>
                    <a:lnTo>
                      <a:pt x="1532" y="809"/>
                    </a:lnTo>
                    <a:lnTo>
                      <a:pt x="1541" y="823"/>
                    </a:lnTo>
                    <a:lnTo>
                      <a:pt x="1551" y="839"/>
                    </a:lnTo>
                    <a:lnTo>
                      <a:pt x="1562" y="857"/>
                    </a:lnTo>
                    <a:lnTo>
                      <a:pt x="1569" y="866"/>
                    </a:lnTo>
                    <a:lnTo>
                      <a:pt x="1575" y="877"/>
                    </a:lnTo>
                    <a:lnTo>
                      <a:pt x="1582" y="887"/>
                    </a:lnTo>
                    <a:lnTo>
                      <a:pt x="1591" y="900"/>
                    </a:lnTo>
                    <a:lnTo>
                      <a:pt x="1608" y="934"/>
                    </a:lnTo>
                    <a:lnTo>
                      <a:pt x="1623" y="968"/>
                    </a:lnTo>
                    <a:lnTo>
                      <a:pt x="1638" y="1002"/>
                    </a:lnTo>
                    <a:lnTo>
                      <a:pt x="1649" y="1035"/>
                    </a:lnTo>
                    <a:lnTo>
                      <a:pt x="1659" y="1069"/>
                    </a:lnTo>
                    <a:lnTo>
                      <a:pt x="1668" y="1102"/>
                    </a:lnTo>
                    <a:lnTo>
                      <a:pt x="1675" y="1135"/>
                    </a:lnTo>
                    <a:lnTo>
                      <a:pt x="1680" y="1167"/>
                    </a:lnTo>
                    <a:lnTo>
                      <a:pt x="1685" y="1199"/>
                    </a:lnTo>
                    <a:lnTo>
                      <a:pt x="1688" y="1231"/>
                    </a:lnTo>
                    <a:lnTo>
                      <a:pt x="1689" y="1263"/>
                    </a:lnTo>
                    <a:lnTo>
                      <a:pt x="1688" y="1296"/>
                    </a:lnTo>
                    <a:lnTo>
                      <a:pt x="1686" y="1327"/>
                    </a:lnTo>
                    <a:lnTo>
                      <a:pt x="1682" y="1358"/>
                    </a:lnTo>
                    <a:lnTo>
                      <a:pt x="1678" y="1389"/>
                    </a:lnTo>
                    <a:lnTo>
                      <a:pt x="1672" y="1419"/>
                    </a:lnTo>
                    <a:lnTo>
                      <a:pt x="1665" y="1451"/>
                    </a:lnTo>
                    <a:lnTo>
                      <a:pt x="1655" y="1482"/>
                    </a:lnTo>
                    <a:lnTo>
                      <a:pt x="1645" y="1512"/>
                    </a:lnTo>
                    <a:lnTo>
                      <a:pt x="1633" y="1542"/>
                    </a:lnTo>
                    <a:lnTo>
                      <a:pt x="1621" y="1573"/>
                    </a:lnTo>
                    <a:lnTo>
                      <a:pt x="1608" y="1603"/>
                    </a:lnTo>
                    <a:lnTo>
                      <a:pt x="1592" y="1633"/>
                    </a:lnTo>
                    <a:lnTo>
                      <a:pt x="1576" y="1663"/>
                    </a:lnTo>
                    <a:lnTo>
                      <a:pt x="1561" y="1693"/>
                    </a:lnTo>
                    <a:lnTo>
                      <a:pt x="1542" y="1723"/>
                    </a:lnTo>
                    <a:lnTo>
                      <a:pt x="1522" y="1752"/>
                    </a:lnTo>
                    <a:lnTo>
                      <a:pt x="1502" y="1782"/>
                    </a:lnTo>
                    <a:lnTo>
                      <a:pt x="1482" y="1811"/>
                    </a:lnTo>
                    <a:lnTo>
                      <a:pt x="1460" y="1841"/>
                    </a:lnTo>
                    <a:lnTo>
                      <a:pt x="1437" y="1871"/>
                    </a:lnTo>
                    <a:lnTo>
                      <a:pt x="1414" y="1900"/>
                    </a:lnTo>
                    <a:lnTo>
                      <a:pt x="1404" y="1899"/>
                    </a:lnTo>
                    <a:lnTo>
                      <a:pt x="1401" y="1895"/>
                    </a:lnTo>
                    <a:lnTo>
                      <a:pt x="1400" y="1892"/>
                    </a:lnTo>
                    <a:lnTo>
                      <a:pt x="1396" y="1888"/>
                    </a:lnTo>
                    <a:lnTo>
                      <a:pt x="1391" y="1886"/>
                    </a:lnTo>
                    <a:lnTo>
                      <a:pt x="1388" y="1885"/>
                    </a:lnTo>
                    <a:lnTo>
                      <a:pt x="1386" y="1889"/>
                    </a:lnTo>
                    <a:lnTo>
                      <a:pt x="1383" y="1892"/>
                    </a:lnTo>
                    <a:lnTo>
                      <a:pt x="1377" y="1892"/>
                    </a:lnTo>
                    <a:lnTo>
                      <a:pt x="1373" y="1890"/>
                    </a:lnTo>
                    <a:lnTo>
                      <a:pt x="1370" y="1886"/>
                    </a:lnTo>
                    <a:lnTo>
                      <a:pt x="1366" y="1883"/>
                    </a:lnTo>
                    <a:lnTo>
                      <a:pt x="1363" y="1878"/>
                    </a:lnTo>
                    <a:lnTo>
                      <a:pt x="1360" y="1872"/>
                    </a:lnTo>
                    <a:lnTo>
                      <a:pt x="1359" y="1865"/>
                    </a:lnTo>
                    <a:lnTo>
                      <a:pt x="1357" y="1858"/>
                    </a:lnTo>
                    <a:lnTo>
                      <a:pt x="1354" y="1841"/>
                    </a:lnTo>
                    <a:lnTo>
                      <a:pt x="1354" y="1822"/>
                    </a:lnTo>
                    <a:lnTo>
                      <a:pt x="1354" y="1801"/>
                    </a:lnTo>
                    <a:lnTo>
                      <a:pt x="1356" y="1779"/>
                    </a:lnTo>
                    <a:lnTo>
                      <a:pt x="1359" y="1735"/>
                    </a:lnTo>
                    <a:lnTo>
                      <a:pt x="1361" y="1715"/>
                    </a:lnTo>
                    <a:lnTo>
                      <a:pt x="1363" y="1695"/>
                    </a:lnTo>
                    <a:lnTo>
                      <a:pt x="1366" y="1678"/>
                    </a:lnTo>
                    <a:lnTo>
                      <a:pt x="1367" y="1671"/>
                    </a:lnTo>
                    <a:lnTo>
                      <a:pt x="1367" y="1664"/>
                    </a:lnTo>
                    <a:lnTo>
                      <a:pt x="1369" y="1658"/>
                    </a:lnTo>
                    <a:lnTo>
                      <a:pt x="1369" y="1653"/>
                    </a:lnTo>
                    <a:lnTo>
                      <a:pt x="1369" y="1646"/>
                    </a:lnTo>
                    <a:lnTo>
                      <a:pt x="1364" y="1629"/>
                    </a:lnTo>
                    <a:lnTo>
                      <a:pt x="1360" y="1613"/>
                    </a:lnTo>
                    <a:lnTo>
                      <a:pt x="1349" y="1583"/>
                    </a:lnTo>
                    <a:lnTo>
                      <a:pt x="1343" y="1569"/>
                    </a:lnTo>
                    <a:lnTo>
                      <a:pt x="1337" y="1555"/>
                    </a:lnTo>
                    <a:lnTo>
                      <a:pt x="1327" y="1528"/>
                    </a:lnTo>
                    <a:lnTo>
                      <a:pt x="1329" y="1499"/>
                    </a:lnTo>
                    <a:lnTo>
                      <a:pt x="1330" y="1472"/>
                    </a:lnTo>
                    <a:lnTo>
                      <a:pt x="1333" y="1446"/>
                    </a:lnTo>
                    <a:lnTo>
                      <a:pt x="1334" y="1424"/>
                    </a:lnTo>
                    <a:lnTo>
                      <a:pt x="1334" y="1401"/>
                    </a:lnTo>
                    <a:lnTo>
                      <a:pt x="1334" y="1378"/>
                    </a:lnTo>
                    <a:lnTo>
                      <a:pt x="1334" y="1358"/>
                    </a:lnTo>
                    <a:lnTo>
                      <a:pt x="1334" y="1337"/>
                    </a:lnTo>
                    <a:lnTo>
                      <a:pt x="1333" y="1317"/>
                    </a:lnTo>
                    <a:lnTo>
                      <a:pt x="1330" y="1296"/>
                    </a:lnTo>
                    <a:lnTo>
                      <a:pt x="1327" y="1276"/>
                    </a:lnTo>
                    <a:lnTo>
                      <a:pt x="1323" y="1254"/>
                    </a:lnTo>
                    <a:lnTo>
                      <a:pt x="1317" y="1231"/>
                    </a:lnTo>
                    <a:lnTo>
                      <a:pt x="1310" y="1209"/>
                    </a:lnTo>
                    <a:lnTo>
                      <a:pt x="1303" y="1184"/>
                    </a:lnTo>
                    <a:lnTo>
                      <a:pt x="1294" y="1157"/>
                    </a:lnTo>
                    <a:lnTo>
                      <a:pt x="1269" y="1115"/>
                    </a:lnTo>
                    <a:lnTo>
                      <a:pt x="1257" y="1093"/>
                    </a:lnTo>
                    <a:lnTo>
                      <a:pt x="1246" y="1072"/>
                    </a:lnTo>
                    <a:lnTo>
                      <a:pt x="1222" y="1032"/>
                    </a:lnTo>
                    <a:lnTo>
                      <a:pt x="1209" y="1014"/>
                    </a:lnTo>
                    <a:lnTo>
                      <a:pt x="1196" y="994"/>
                    </a:lnTo>
                    <a:lnTo>
                      <a:pt x="1183" y="975"/>
                    </a:lnTo>
                    <a:lnTo>
                      <a:pt x="1169" y="958"/>
                    </a:lnTo>
                    <a:lnTo>
                      <a:pt x="1153" y="941"/>
                    </a:lnTo>
                    <a:lnTo>
                      <a:pt x="1138" y="925"/>
                    </a:lnTo>
                    <a:lnTo>
                      <a:pt x="1121" y="911"/>
                    </a:lnTo>
                    <a:lnTo>
                      <a:pt x="1102" y="897"/>
                    </a:lnTo>
                    <a:lnTo>
                      <a:pt x="1084" y="884"/>
                    </a:lnTo>
                    <a:lnTo>
                      <a:pt x="1064" y="871"/>
                    </a:lnTo>
                    <a:lnTo>
                      <a:pt x="1059" y="864"/>
                    </a:lnTo>
                    <a:lnTo>
                      <a:pt x="1058" y="856"/>
                    </a:lnTo>
                    <a:lnTo>
                      <a:pt x="1067" y="856"/>
                    </a:lnTo>
                    <a:lnTo>
                      <a:pt x="1077" y="856"/>
                    </a:lnTo>
                    <a:lnTo>
                      <a:pt x="1085" y="856"/>
                    </a:lnTo>
                    <a:lnTo>
                      <a:pt x="1092" y="854"/>
                    </a:lnTo>
                    <a:lnTo>
                      <a:pt x="1105" y="851"/>
                    </a:lnTo>
                    <a:lnTo>
                      <a:pt x="1115" y="847"/>
                    </a:lnTo>
                    <a:lnTo>
                      <a:pt x="1125" y="840"/>
                    </a:lnTo>
                    <a:lnTo>
                      <a:pt x="1129" y="836"/>
                    </a:lnTo>
                    <a:lnTo>
                      <a:pt x="1135" y="830"/>
                    </a:lnTo>
                    <a:lnTo>
                      <a:pt x="1139" y="824"/>
                    </a:lnTo>
                    <a:lnTo>
                      <a:pt x="1143" y="817"/>
                    </a:lnTo>
                    <a:lnTo>
                      <a:pt x="1148" y="809"/>
                    </a:lnTo>
                    <a:lnTo>
                      <a:pt x="1153" y="800"/>
                    </a:lnTo>
                    <a:lnTo>
                      <a:pt x="1158" y="800"/>
                    </a:lnTo>
                    <a:lnTo>
                      <a:pt x="1162" y="802"/>
                    </a:lnTo>
                    <a:lnTo>
                      <a:pt x="1172" y="822"/>
                    </a:lnTo>
                    <a:lnTo>
                      <a:pt x="1182" y="841"/>
                    </a:lnTo>
                    <a:lnTo>
                      <a:pt x="1192" y="863"/>
                    </a:lnTo>
                    <a:lnTo>
                      <a:pt x="1202" y="884"/>
                    </a:lnTo>
                    <a:lnTo>
                      <a:pt x="1212" y="907"/>
                    </a:lnTo>
                    <a:lnTo>
                      <a:pt x="1223" y="931"/>
                    </a:lnTo>
                    <a:lnTo>
                      <a:pt x="1233" y="954"/>
                    </a:lnTo>
                    <a:lnTo>
                      <a:pt x="1245" y="977"/>
                    </a:lnTo>
                    <a:lnTo>
                      <a:pt x="1266" y="1022"/>
                    </a:lnTo>
                    <a:lnTo>
                      <a:pt x="1277" y="1045"/>
                    </a:lnTo>
                    <a:lnTo>
                      <a:pt x="1289" y="1068"/>
                    </a:lnTo>
                    <a:lnTo>
                      <a:pt x="1302" y="1088"/>
                    </a:lnTo>
                    <a:lnTo>
                      <a:pt x="1314" y="1109"/>
                    </a:lnTo>
                    <a:lnTo>
                      <a:pt x="1327" y="1128"/>
                    </a:lnTo>
                    <a:lnTo>
                      <a:pt x="1341" y="1145"/>
                    </a:lnTo>
                    <a:lnTo>
                      <a:pt x="1341" y="1136"/>
                    </a:lnTo>
                    <a:lnTo>
                      <a:pt x="1341" y="1128"/>
                    </a:lnTo>
                    <a:lnTo>
                      <a:pt x="1341" y="1118"/>
                    </a:lnTo>
                    <a:lnTo>
                      <a:pt x="1339" y="1106"/>
                    </a:lnTo>
                    <a:lnTo>
                      <a:pt x="1336" y="1093"/>
                    </a:lnTo>
                    <a:lnTo>
                      <a:pt x="1333" y="1082"/>
                    </a:lnTo>
                    <a:lnTo>
                      <a:pt x="1329" y="1068"/>
                    </a:lnTo>
                    <a:lnTo>
                      <a:pt x="1323" y="1054"/>
                    </a:lnTo>
                    <a:lnTo>
                      <a:pt x="1312" y="1025"/>
                    </a:lnTo>
                    <a:lnTo>
                      <a:pt x="1297" y="994"/>
                    </a:lnTo>
                    <a:lnTo>
                      <a:pt x="1282" y="962"/>
                    </a:lnTo>
                    <a:lnTo>
                      <a:pt x="1266" y="930"/>
                    </a:lnTo>
                    <a:lnTo>
                      <a:pt x="1249" y="898"/>
                    </a:lnTo>
                    <a:lnTo>
                      <a:pt x="1232" y="867"/>
                    </a:lnTo>
                    <a:lnTo>
                      <a:pt x="1215" y="837"/>
                    </a:lnTo>
                    <a:lnTo>
                      <a:pt x="1198" y="810"/>
                    </a:lnTo>
                    <a:lnTo>
                      <a:pt x="1190" y="797"/>
                    </a:lnTo>
                    <a:lnTo>
                      <a:pt x="1183" y="786"/>
                    </a:lnTo>
                    <a:lnTo>
                      <a:pt x="1176" y="775"/>
                    </a:lnTo>
                    <a:lnTo>
                      <a:pt x="1171" y="763"/>
                    </a:lnTo>
                    <a:lnTo>
                      <a:pt x="1165" y="755"/>
                    </a:lnTo>
                    <a:lnTo>
                      <a:pt x="1159" y="746"/>
                    </a:lnTo>
                    <a:lnTo>
                      <a:pt x="1155" y="739"/>
                    </a:lnTo>
                    <a:lnTo>
                      <a:pt x="1151" y="732"/>
                    </a:lnTo>
                    <a:lnTo>
                      <a:pt x="1148" y="723"/>
                    </a:lnTo>
                    <a:lnTo>
                      <a:pt x="1143" y="716"/>
                    </a:lnTo>
                    <a:lnTo>
                      <a:pt x="1141" y="709"/>
                    </a:lnTo>
                    <a:lnTo>
                      <a:pt x="1135" y="702"/>
                    </a:lnTo>
                    <a:lnTo>
                      <a:pt x="1131" y="698"/>
                    </a:lnTo>
                    <a:lnTo>
                      <a:pt x="1126" y="692"/>
                    </a:lnTo>
                    <a:lnTo>
                      <a:pt x="1115" y="683"/>
                    </a:lnTo>
                    <a:lnTo>
                      <a:pt x="1102" y="678"/>
                    </a:lnTo>
                    <a:lnTo>
                      <a:pt x="1091" y="673"/>
                    </a:lnTo>
                    <a:lnTo>
                      <a:pt x="1078" y="671"/>
                    </a:lnTo>
                    <a:lnTo>
                      <a:pt x="1064" y="668"/>
                    </a:lnTo>
                    <a:lnTo>
                      <a:pt x="1034" y="666"/>
                    </a:lnTo>
                    <a:lnTo>
                      <a:pt x="1020" y="666"/>
                    </a:lnTo>
                    <a:lnTo>
                      <a:pt x="1005" y="665"/>
                    </a:lnTo>
                    <a:lnTo>
                      <a:pt x="991" y="665"/>
                    </a:lnTo>
                    <a:lnTo>
                      <a:pt x="977" y="662"/>
                    </a:lnTo>
                    <a:lnTo>
                      <a:pt x="963" y="659"/>
                    </a:lnTo>
                    <a:lnTo>
                      <a:pt x="950" y="654"/>
                    </a:lnTo>
                    <a:lnTo>
                      <a:pt x="950" y="646"/>
                    </a:lnTo>
                    <a:lnTo>
                      <a:pt x="967" y="632"/>
                    </a:lnTo>
                    <a:lnTo>
                      <a:pt x="983" y="617"/>
                    </a:lnTo>
                    <a:lnTo>
                      <a:pt x="988" y="608"/>
                    </a:lnTo>
                    <a:lnTo>
                      <a:pt x="994" y="599"/>
                    </a:lnTo>
                    <a:lnTo>
                      <a:pt x="998" y="590"/>
                    </a:lnTo>
                    <a:lnTo>
                      <a:pt x="1001" y="580"/>
                    </a:lnTo>
                    <a:lnTo>
                      <a:pt x="1030" y="582"/>
                    </a:lnTo>
                    <a:lnTo>
                      <a:pt x="1058" y="585"/>
                    </a:lnTo>
                    <a:lnTo>
                      <a:pt x="1074" y="585"/>
                    </a:lnTo>
                    <a:lnTo>
                      <a:pt x="1089" y="585"/>
                    </a:lnTo>
                    <a:lnTo>
                      <a:pt x="1105" y="585"/>
                    </a:lnTo>
                    <a:lnTo>
                      <a:pt x="1122" y="584"/>
                    </a:lnTo>
                    <a:lnTo>
                      <a:pt x="1122" y="582"/>
                    </a:lnTo>
                    <a:lnTo>
                      <a:pt x="1122" y="581"/>
                    </a:lnTo>
                    <a:lnTo>
                      <a:pt x="1119" y="578"/>
                    </a:lnTo>
                    <a:lnTo>
                      <a:pt x="1114" y="575"/>
                    </a:lnTo>
                    <a:lnTo>
                      <a:pt x="1105" y="572"/>
                    </a:lnTo>
                    <a:lnTo>
                      <a:pt x="1095" y="570"/>
                    </a:lnTo>
                    <a:lnTo>
                      <a:pt x="1084" y="568"/>
                    </a:lnTo>
                    <a:lnTo>
                      <a:pt x="1058" y="562"/>
                    </a:lnTo>
                    <a:lnTo>
                      <a:pt x="1031" y="558"/>
                    </a:lnTo>
                    <a:lnTo>
                      <a:pt x="1018" y="555"/>
                    </a:lnTo>
                    <a:lnTo>
                      <a:pt x="1007" y="555"/>
                    </a:lnTo>
                    <a:lnTo>
                      <a:pt x="997" y="554"/>
                    </a:lnTo>
                    <a:lnTo>
                      <a:pt x="988" y="554"/>
                    </a:lnTo>
                    <a:lnTo>
                      <a:pt x="981" y="555"/>
                    </a:lnTo>
                    <a:lnTo>
                      <a:pt x="977" y="557"/>
                    </a:lnTo>
                    <a:lnTo>
                      <a:pt x="975" y="567"/>
                    </a:lnTo>
                    <a:lnTo>
                      <a:pt x="975" y="577"/>
                    </a:lnTo>
                    <a:lnTo>
                      <a:pt x="974" y="584"/>
                    </a:lnTo>
                    <a:lnTo>
                      <a:pt x="973" y="592"/>
                    </a:lnTo>
                    <a:lnTo>
                      <a:pt x="970" y="598"/>
                    </a:lnTo>
                    <a:lnTo>
                      <a:pt x="968" y="604"/>
                    </a:lnTo>
                    <a:lnTo>
                      <a:pt x="965" y="609"/>
                    </a:lnTo>
                    <a:lnTo>
                      <a:pt x="963" y="614"/>
                    </a:lnTo>
                    <a:lnTo>
                      <a:pt x="955" y="619"/>
                    </a:lnTo>
                    <a:lnTo>
                      <a:pt x="947" y="624"/>
                    </a:lnTo>
                    <a:lnTo>
                      <a:pt x="938" y="625"/>
                    </a:lnTo>
                    <a:lnTo>
                      <a:pt x="930" y="627"/>
                    </a:lnTo>
                    <a:lnTo>
                      <a:pt x="921" y="625"/>
                    </a:lnTo>
                    <a:lnTo>
                      <a:pt x="913" y="624"/>
                    </a:lnTo>
                    <a:lnTo>
                      <a:pt x="896" y="619"/>
                    </a:lnTo>
                    <a:lnTo>
                      <a:pt x="889" y="617"/>
                    </a:lnTo>
                    <a:lnTo>
                      <a:pt x="884" y="615"/>
                    </a:lnTo>
                    <a:lnTo>
                      <a:pt x="879" y="615"/>
                    </a:lnTo>
                    <a:lnTo>
                      <a:pt x="877" y="617"/>
                    </a:lnTo>
                    <a:lnTo>
                      <a:pt x="870" y="605"/>
                    </a:lnTo>
                    <a:lnTo>
                      <a:pt x="866" y="597"/>
                    </a:lnTo>
                    <a:lnTo>
                      <a:pt x="861" y="588"/>
                    </a:lnTo>
                    <a:lnTo>
                      <a:pt x="857" y="580"/>
                    </a:lnTo>
                    <a:lnTo>
                      <a:pt x="852" y="562"/>
                    </a:lnTo>
                    <a:lnTo>
                      <a:pt x="847" y="545"/>
                    </a:lnTo>
                    <a:lnTo>
                      <a:pt x="873" y="545"/>
                    </a:lnTo>
                    <a:lnTo>
                      <a:pt x="889" y="545"/>
                    </a:lnTo>
                    <a:lnTo>
                      <a:pt x="904" y="544"/>
                    </a:lnTo>
                    <a:lnTo>
                      <a:pt x="920" y="541"/>
                    </a:lnTo>
                    <a:lnTo>
                      <a:pt x="936" y="537"/>
                    </a:lnTo>
                    <a:lnTo>
                      <a:pt x="941" y="534"/>
                    </a:lnTo>
                    <a:lnTo>
                      <a:pt x="947" y="531"/>
                    </a:lnTo>
                    <a:lnTo>
                      <a:pt x="953" y="527"/>
                    </a:lnTo>
                    <a:lnTo>
                      <a:pt x="957" y="523"/>
                    </a:lnTo>
                    <a:lnTo>
                      <a:pt x="954" y="518"/>
                    </a:lnTo>
                    <a:lnTo>
                      <a:pt x="953" y="517"/>
                    </a:lnTo>
                    <a:lnTo>
                      <a:pt x="951" y="516"/>
                    </a:lnTo>
                    <a:lnTo>
                      <a:pt x="947" y="516"/>
                    </a:lnTo>
                    <a:lnTo>
                      <a:pt x="941" y="517"/>
                    </a:lnTo>
                    <a:lnTo>
                      <a:pt x="936" y="517"/>
                    </a:lnTo>
                    <a:lnTo>
                      <a:pt x="928" y="517"/>
                    </a:lnTo>
                    <a:lnTo>
                      <a:pt x="911" y="518"/>
                    </a:lnTo>
                    <a:lnTo>
                      <a:pt x="894" y="520"/>
                    </a:lnTo>
                    <a:lnTo>
                      <a:pt x="877" y="520"/>
                    </a:lnTo>
                    <a:lnTo>
                      <a:pt x="860" y="520"/>
                    </a:lnTo>
                    <a:lnTo>
                      <a:pt x="853" y="518"/>
                    </a:lnTo>
                    <a:lnTo>
                      <a:pt x="847" y="517"/>
                    </a:lnTo>
                    <a:lnTo>
                      <a:pt x="842" y="517"/>
                    </a:lnTo>
                    <a:lnTo>
                      <a:pt x="837" y="516"/>
                    </a:lnTo>
                    <a:lnTo>
                      <a:pt x="834" y="491"/>
                    </a:lnTo>
                    <a:lnTo>
                      <a:pt x="833" y="467"/>
                    </a:lnTo>
                    <a:lnTo>
                      <a:pt x="833" y="456"/>
                    </a:lnTo>
                    <a:lnTo>
                      <a:pt x="834" y="444"/>
                    </a:lnTo>
                    <a:lnTo>
                      <a:pt x="837" y="434"/>
                    </a:lnTo>
                    <a:lnTo>
                      <a:pt x="840" y="424"/>
                    </a:lnTo>
                    <a:lnTo>
                      <a:pt x="853" y="426"/>
                    </a:lnTo>
                    <a:lnTo>
                      <a:pt x="866" y="427"/>
                    </a:lnTo>
                    <a:lnTo>
                      <a:pt x="877" y="433"/>
                    </a:lnTo>
                    <a:lnTo>
                      <a:pt x="889" y="439"/>
                    </a:lnTo>
                    <a:lnTo>
                      <a:pt x="899" y="447"/>
                    </a:lnTo>
                    <a:lnTo>
                      <a:pt x="907" y="457"/>
                    </a:lnTo>
                    <a:lnTo>
                      <a:pt x="917" y="469"/>
                    </a:lnTo>
                    <a:lnTo>
                      <a:pt x="926" y="483"/>
                    </a:lnTo>
                    <a:lnTo>
                      <a:pt x="934" y="481"/>
                    </a:lnTo>
                    <a:lnTo>
                      <a:pt x="940" y="480"/>
                    </a:lnTo>
                    <a:lnTo>
                      <a:pt x="943" y="477"/>
                    </a:lnTo>
                    <a:lnTo>
                      <a:pt x="946" y="473"/>
                    </a:lnTo>
                    <a:lnTo>
                      <a:pt x="946" y="467"/>
                    </a:lnTo>
                    <a:lnTo>
                      <a:pt x="946" y="461"/>
                    </a:lnTo>
                    <a:lnTo>
                      <a:pt x="944" y="456"/>
                    </a:lnTo>
                    <a:lnTo>
                      <a:pt x="941" y="450"/>
                    </a:lnTo>
                    <a:lnTo>
                      <a:pt x="934" y="437"/>
                    </a:lnTo>
                    <a:lnTo>
                      <a:pt x="927" y="426"/>
                    </a:lnTo>
                    <a:lnTo>
                      <a:pt x="923" y="420"/>
                    </a:lnTo>
                    <a:lnTo>
                      <a:pt x="918" y="417"/>
                    </a:lnTo>
                    <a:lnTo>
                      <a:pt x="916" y="413"/>
                    </a:lnTo>
                    <a:lnTo>
                      <a:pt x="913" y="412"/>
                    </a:lnTo>
                    <a:lnTo>
                      <a:pt x="899" y="406"/>
                    </a:lnTo>
                    <a:lnTo>
                      <a:pt x="886" y="400"/>
                    </a:lnTo>
                    <a:lnTo>
                      <a:pt x="874" y="395"/>
                    </a:lnTo>
                    <a:lnTo>
                      <a:pt x="864" y="389"/>
                    </a:lnTo>
                    <a:lnTo>
                      <a:pt x="857" y="383"/>
                    </a:lnTo>
                    <a:lnTo>
                      <a:pt x="850" y="377"/>
                    </a:lnTo>
                    <a:lnTo>
                      <a:pt x="844" y="372"/>
                    </a:lnTo>
                    <a:lnTo>
                      <a:pt x="842" y="365"/>
                    </a:lnTo>
                    <a:lnTo>
                      <a:pt x="839" y="358"/>
                    </a:lnTo>
                    <a:lnTo>
                      <a:pt x="837" y="349"/>
                    </a:lnTo>
                    <a:lnTo>
                      <a:pt x="836" y="340"/>
                    </a:lnTo>
                    <a:lnTo>
                      <a:pt x="836" y="330"/>
                    </a:lnTo>
                    <a:lnTo>
                      <a:pt x="836" y="320"/>
                    </a:lnTo>
                    <a:lnTo>
                      <a:pt x="837" y="309"/>
                    </a:lnTo>
                    <a:lnTo>
                      <a:pt x="839" y="296"/>
                    </a:lnTo>
                    <a:lnTo>
                      <a:pt x="842" y="282"/>
                    </a:lnTo>
                    <a:lnTo>
                      <a:pt x="832" y="281"/>
                    </a:lnTo>
                    <a:lnTo>
                      <a:pt x="820" y="279"/>
                    </a:lnTo>
                    <a:lnTo>
                      <a:pt x="823" y="272"/>
                    </a:lnTo>
                    <a:lnTo>
                      <a:pt x="824" y="266"/>
                    </a:lnTo>
                    <a:lnTo>
                      <a:pt x="826" y="261"/>
                    </a:lnTo>
                    <a:lnTo>
                      <a:pt x="826" y="258"/>
                    </a:lnTo>
                    <a:lnTo>
                      <a:pt x="826" y="254"/>
                    </a:lnTo>
                    <a:lnTo>
                      <a:pt x="826" y="248"/>
                    </a:lnTo>
                    <a:lnTo>
                      <a:pt x="819" y="249"/>
                    </a:lnTo>
                    <a:lnTo>
                      <a:pt x="810" y="254"/>
                    </a:lnTo>
                    <a:lnTo>
                      <a:pt x="803" y="258"/>
                    </a:lnTo>
                    <a:lnTo>
                      <a:pt x="796" y="264"/>
                    </a:lnTo>
                    <a:lnTo>
                      <a:pt x="790" y="271"/>
                    </a:lnTo>
                    <a:lnTo>
                      <a:pt x="785" y="279"/>
                    </a:lnTo>
                    <a:lnTo>
                      <a:pt x="779" y="288"/>
                    </a:lnTo>
                    <a:lnTo>
                      <a:pt x="776" y="296"/>
                    </a:lnTo>
                    <a:lnTo>
                      <a:pt x="772" y="305"/>
                    </a:lnTo>
                    <a:lnTo>
                      <a:pt x="770" y="315"/>
                    </a:lnTo>
                    <a:lnTo>
                      <a:pt x="769" y="323"/>
                    </a:lnTo>
                    <a:lnTo>
                      <a:pt x="767" y="333"/>
                    </a:lnTo>
                    <a:lnTo>
                      <a:pt x="769" y="342"/>
                    </a:lnTo>
                    <a:lnTo>
                      <a:pt x="770" y="350"/>
                    </a:lnTo>
                    <a:lnTo>
                      <a:pt x="775" y="358"/>
                    </a:lnTo>
                    <a:lnTo>
                      <a:pt x="779" y="363"/>
                    </a:lnTo>
                    <a:lnTo>
                      <a:pt x="787" y="365"/>
                    </a:lnTo>
                    <a:lnTo>
                      <a:pt x="793" y="367"/>
                    </a:lnTo>
                    <a:lnTo>
                      <a:pt x="797" y="370"/>
                    </a:lnTo>
                    <a:lnTo>
                      <a:pt x="802" y="373"/>
                    </a:lnTo>
                    <a:lnTo>
                      <a:pt x="804" y="377"/>
                    </a:lnTo>
                    <a:lnTo>
                      <a:pt x="809" y="383"/>
                    </a:lnTo>
                    <a:lnTo>
                      <a:pt x="810" y="386"/>
                    </a:lnTo>
                    <a:lnTo>
                      <a:pt x="812" y="390"/>
                    </a:lnTo>
                    <a:lnTo>
                      <a:pt x="817" y="400"/>
                    </a:lnTo>
                    <a:lnTo>
                      <a:pt x="814" y="413"/>
                    </a:lnTo>
                    <a:lnTo>
                      <a:pt x="812" y="429"/>
                    </a:lnTo>
                    <a:lnTo>
                      <a:pt x="810" y="446"/>
                    </a:lnTo>
                    <a:lnTo>
                      <a:pt x="807" y="463"/>
                    </a:lnTo>
                    <a:lnTo>
                      <a:pt x="806" y="481"/>
                    </a:lnTo>
                    <a:lnTo>
                      <a:pt x="806" y="501"/>
                    </a:lnTo>
                    <a:lnTo>
                      <a:pt x="806" y="521"/>
                    </a:lnTo>
                    <a:lnTo>
                      <a:pt x="807" y="541"/>
                    </a:lnTo>
                    <a:lnTo>
                      <a:pt x="809" y="561"/>
                    </a:lnTo>
                    <a:lnTo>
                      <a:pt x="813" y="580"/>
                    </a:lnTo>
                    <a:lnTo>
                      <a:pt x="817" y="599"/>
                    </a:lnTo>
                    <a:lnTo>
                      <a:pt x="823" y="617"/>
                    </a:lnTo>
                    <a:lnTo>
                      <a:pt x="830" y="632"/>
                    </a:lnTo>
                    <a:lnTo>
                      <a:pt x="839" y="646"/>
                    </a:lnTo>
                    <a:lnTo>
                      <a:pt x="849" y="659"/>
                    </a:lnTo>
                    <a:lnTo>
                      <a:pt x="854" y="665"/>
                    </a:lnTo>
                    <a:lnTo>
                      <a:pt x="860" y="671"/>
                    </a:lnTo>
                    <a:lnTo>
                      <a:pt x="870" y="672"/>
                    </a:lnTo>
                    <a:lnTo>
                      <a:pt x="879" y="673"/>
                    </a:lnTo>
                    <a:lnTo>
                      <a:pt x="889" y="676"/>
                    </a:lnTo>
                    <a:lnTo>
                      <a:pt x="899" y="681"/>
                    </a:lnTo>
                    <a:lnTo>
                      <a:pt x="907" y="685"/>
                    </a:lnTo>
                    <a:lnTo>
                      <a:pt x="916" y="691"/>
                    </a:lnTo>
                    <a:lnTo>
                      <a:pt x="934" y="702"/>
                    </a:lnTo>
                    <a:lnTo>
                      <a:pt x="950" y="718"/>
                    </a:lnTo>
                    <a:lnTo>
                      <a:pt x="965" y="735"/>
                    </a:lnTo>
                    <a:lnTo>
                      <a:pt x="980" y="753"/>
                    </a:lnTo>
                    <a:lnTo>
                      <a:pt x="991" y="773"/>
                    </a:lnTo>
                    <a:lnTo>
                      <a:pt x="1002" y="794"/>
                    </a:lnTo>
                    <a:lnTo>
                      <a:pt x="1010" y="816"/>
                    </a:lnTo>
                    <a:lnTo>
                      <a:pt x="1015" y="839"/>
                    </a:lnTo>
                    <a:lnTo>
                      <a:pt x="1017" y="860"/>
                    </a:lnTo>
                    <a:lnTo>
                      <a:pt x="1017" y="871"/>
                    </a:lnTo>
                    <a:lnTo>
                      <a:pt x="1017" y="883"/>
                    </a:lnTo>
                    <a:lnTo>
                      <a:pt x="1015" y="893"/>
                    </a:lnTo>
                    <a:lnTo>
                      <a:pt x="1012" y="904"/>
                    </a:lnTo>
                    <a:lnTo>
                      <a:pt x="1010" y="914"/>
                    </a:lnTo>
                    <a:lnTo>
                      <a:pt x="1004" y="924"/>
                    </a:lnTo>
                    <a:lnTo>
                      <a:pt x="998" y="934"/>
                    </a:lnTo>
                    <a:lnTo>
                      <a:pt x="993" y="943"/>
                    </a:lnTo>
                    <a:lnTo>
                      <a:pt x="990" y="935"/>
                    </a:lnTo>
                    <a:lnTo>
                      <a:pt x="988" y="928"/>
                    </a:lnTo>
                    <a:lnTo>
                      <a:pt x="987" y="924"/>
                    </a:lnTo>
                    <a:lnTo>
                      <a:pt x="984" y="920"/>
                    </a:lnTo>
                    <a:lnTo>
                      <a:pt x="983" y="917"/>
                    </a:lnTo>
                    <a:lnTo>
                      <a:pt x="980" y="915"/>
                    </a:lnTo>
                    <a:lnTo>
                      <a:pt x="977" y="914"/>
                    </a:lnTo>
                    <a:lnTo>
                      <a:pt x="973" y="913"/>
                    </a:lnTo>
                    <a:lnTo>
                      <a:pt x="973" y="928"/>
                    </a:lnTo>
                    <a:lnTo>
                      <a:pt x="974" y="943"/>
                    </a:lnTo>
                    <a:lnTo>
                      <a:pt x="975" y="955"/>
                    </a:lnTo>
                    <a:lnTo>
                      <a:pt x="977" y="970"/>
                    </a:lnTo>
                    <a:lnTo>
                      <a:pt x="975" y="982"/>
                    </a:lnTo>
                    <a:lnTo>
                      <a:pt x="973" y="997"/>
                    </a:lnTo>
                    <a:lnTo>
                      <a:pt x="970" y="1002"/>
                    </a:lnTo>
                    <a:lnTo>
                      <a:pt x="967" y="1009"/>
                    </a:lnTo>
                    <a:lnTo>
                      <a:pt x="963" y="1017"/>
                    </a:lnTo>
                    <a:lnTo>
                      <a:pt x="957" y="1024"/>
                    </a:lnTo>
                    <a:lnTo>
                      <a:pt x="955" y="1017"/>
                    </a:lnTo>
                    <a:lnTo>
                      <a:pt x="954" y="1008"/>
                    </a:lnTo>
                    <a:lnTo>
                      <a:pt x="951" y="989"/>
                    </a:lnTo>
                    <a:lnTo>
                      <a:pt x="950" y="970"/>
                    </a:lnTo>
                    <a:lnTo>
                      <a:pt x="947" y="950"/>
                    </a:lnTo>
                    <a:lnTo>
                      <a:pt x="946" y="940"/>
                    </a:lnTo>
                    <a:lnTo>
                      <a:pt x="944" y="931"/>
                    </a:lnTo>
                    <a:lnTo>
                      <a:pt x="941" y="924"/>
                    </a:lnTo>
                    <a:lnTo>
                      <a:pt x="938" y="917"/>
                    </a:lnTo>
                    <a:lnTo>
                      <a:pt x="936" y="911"/>
                    </a:lnTo>
                    <a:lnTo>
                      <a:pt x="931" y="907"/>
                    </a:lnTo>
                    <a:lnTo>
                      <a:pt x="927" y="904"/>
                    </a:lnTo>
                    <a:lnTo>
                      <a:pt x="921" y="904"/>
                    </a:lnTo>
                    <a:lnTo>
                      <a:pt x="923" y="921"/>
                    </a:lnTo>
                    <a:lnTo>
                      <a:pt x="926" y="935"/>
                    </a:lnTo>
                    <a:lnTo>
                      <a:pt x="927" y="950"/>
                    </a:lnTo>
                    <a:lnTo>
                      <a:pt x="930" y="962"/>
                    </a:lnTo>
                    <a:lnTo>
                      <a:pt x="933" y="974"/>
                    </a:lnTo>
                    <a:lnTo>
                      <a:pt x="936" y="985"/>
                    </a:lnTo>
                    <a:lnTo>
                      <a:pt x="940" y="1007"/>
                    </a:lnTo>
                    <a:lnTo>
                      <a:pt x="941" y="1017"/>
                    </a:lnTo>
                    <a:lnTo>
                      <a:pt x="941" y="1026"/>
                    </a:lnTo>
                    <a:lnTo>
                      <a:pt x="941" y="1036"/>
                    </a:lnTo>
                    <a:lnTo>
                      <a:pt x="938" y="1046"/>
                    </a:lnTo>
                    <a:lnTo>
                      <a:pt x="936" y="1058"/>
                    </a:lnTo>
                    <a:lnTo>
                      <a:pt x="930" y="1069"/>
                    </a:lnTo>
                    <a:lnTo>
                      <a:pt x="923" y="1081"/>
                    </a:lnTo>
                    <a:lnTo>
                      <a:pt x="914" y="1092"/>
                    </a:lnTo>
                    <a:lnTo>
                      <a:pt x="913" y="1092"/>
                    </a:lnTo>
                    <a:lnTo>
                      <a:pt x="911" y="1091"/>
                    </a:lnTo>
                    <a:lnTo>
                      <a:pt x="910" y="1085"/>
                    </a:lnTo>
                    <a:lnTo>
                      <a:pt x="910" y="1078"/>
                    </a:lnTo>
                    <a:lnTo>
                      <a:pt x="910" y="1069"/>
                    </a:lnTo>
                    <a:lnTo>
                      <a:pt x="908" y="1058"/>
                    </a:lnTo>
                    <a:lnTo>
                      <a:pt x="908" y="1045"/>
                    </a:lnTo>
                    <a:lnTo>
                      <a:pt x="907" y="1034"/>
                    </a:lnTo>
                    <a:lnTo>
                      <a:pt x="907" y="1019"/>
                    </a:lnTo>
                    <a:lnTo>
                      <a:pt x="906" y="1007"/>
                    </a:lnTo>
                    <a:lnTo>
                      <a:pt x="903" y="980"/>
                    </a:lnTo>
                    <a:lnTo>
                      <a:pt x="901" y="967"/>
                    </a:lnTo>
                    <a:lnTo>
                      <a:pt x="900" y="955"/>
                    </a:lnTo>
                    <a:lnTo>
                      <a:pt x="899" y="945"/>
                    </a:lnTo>
                    <a:lnTo>
                      <a:pt x="896" y="935"/>
                    </a:lnTo>
                    <a:lnTo>
                      <a:pt x="894" y="930"/>
                    </a:lnTo>
                    <a:lnTo>
                      <a:pt x="891" y="925"/>
                    </a:lnTo>
                    <a:lnTo>
                      <a:pt x="887" y="930"/>
                    </a:lnTo>
                    <a:lnTo>
                      <a:pt x="881" y="935"/>
                    </a:lnTo>
                    <a:lnTo>
                      <a:pt x="879" y="941"/>
                    </a:lnTo>
                    <a:lnTo>
                      <a:pt x="877" y="947"/>
                    </a:lnTo>
                    <a:lnTo>
                      <a:pt x="874" y="952"/>
                    </a:lnTo>
                    <a:lnTo>
                      <a:pt x="874" y="960"/>
                    </a:lnTo>
                    <a:lnTo>
                      <a:pt x="874" y="972"/>
                    </a:lnTo>
                    <a:lnTo>
                      <a:pt x="876" y="988"/>
                    </a:lnTo>
                    <a:lnTo>
                      <a:pt x="880" y="1002"/>
                    </a:lnTo>
                    <a:lnTo>
                      <a:pt x="884" y="1019"/>
                    </a:lnTo>
                    <a:lnTo>
                      <a:pt x="889" y="1035"/>
                    </a:lnTo>
                    <a:lnTo>
                      <a:pt x="893" y="1052"/>
                    </a:lnTo>
                    <a:lnTo>
                      <a:pt x="896" y="1068"/>
                    </a:lnTo>
                    <a:lnTo>
                      <a:pt x="897" y="1085"/>
                    </a:lnTo>
                    <a:lnTo>
                      <a:pt x="896" y="1101"/>
                    </a:lnTo>
                    <a:lnTo>
                      <a:pt x="894" y="1108"/>
                    </a:lnTo>
                    <a:lnTo>
                      <a:pt x="893" y="1116"/>
                    </a:lnTo>
                    <a:lnTo>
                      <a:pt x="890" y="1123"/>
                    </a:lnTo>
                    <a:lnTo>
                      <a:pt x="886" y="1130"/>
                    </a:lnTo>
                    <a:lnTo>
                      <a:pt x="881" y="1136"/>
                    </a:lnTo>
                    <a:lnTo>
                      <a:pt x="874" y="1143"/>
                    </a:lnTo>
                    <a:lnTo>
                      <a:pt x="867" y="1149"/>
                    </a:lnTo>
                    <a:lnTo>
                      <a:pt x="859" y="1155"/>
                    </a:lnTo>
                    <a:lnTo>
                      <a:pt x="856" y="1146"/>
                    </a:lnTo>
                    <a:lnTo>
                      <a:pt x="853" y="1138"/>
                    </a:lnTo>
                    <a:lnTo>
                      <a:pt x="850" y="1125"/>
                    </a:lnTo>
                    <a:lnTo>
                      <a:pt x="849" y="1112"/>
                    </a:lnTo>
                    <a:lnTo>
                      <a:pt x="846" y="1098"/>
                    </a:lnTo>
                    <a:lnTo>
                      <a:pt x="844" y="1082"/>
                    </a:lnTo>
                    <a:lnTo>
                      <a:pt x="842" y="1049"/>
                    </a:lnTo>
                    <a:lnTo>
                      <a:pt x="840" y="1017"/>
                    </a:lnTo>
                    <a:lnTo>
                      <a:pt x="839" y="1001"/>
                    </a:lnTo>
                    <a:lnTo>
                      <a:pt x="839" y="987"/>
                    </a:lnTo>
                    <a:lnTo>
                      <a:pt x="839" y="972"/>
                    </a:lnTo>
                    <a:lnTo>
                      <a:pt x="839" y="960"/>
                    </a:lnTo>
                    <a:lnTo>
                      <a:pt x="837" y="947"/>
                    </a:lnTo>
                    <a:lnTo>
                      <a:pt x="837" y="938"/>
                    </a:lnTo>
                    <a:lnTo>
                      <a:pt x="833" y="934"/>
                    </a:lnTo>
                    <a:lnTo>
                      <a:pt x="829" y="931"/>
                    </a:lnTo>
                    <a:lnTo>
                      <a:pt x="826" y="933"/>
                    </a:lnTo>
                    <a:lnTo>
                      <a:pt x="824" y="935"/>
                    </a:lnTo>
                    <a:lnTo>
                      <a:pt x="823" y="940"/>
                    </a:lnTo>
                    <a:lnTo>
                      <a:pt x="822" y="944"/>
                    </a:lnTo>
                    <a:lnTo>
                      <a:pt x="819" y="955"/>
                    </a:lnTo>
                    <a:lnTo>
                      <a:pt x="819" y="968"/>
                    </a:lnTo>
                    <a:lnTo>
                      <a:pt x="819" y="982"/>
                    </a:lnTo>
                    <a:lnTo>
                      <a:pt x="819" y="999"/>
                    </a:lnTo>
                    <a:lnTo>
                      <a:pt x="820" y="1017"/>
                    </a:lnTo>
                    <a:lnTo>
                      <a:pt x="822" y="1035"/>
                    </a:lnTo>
                    <a:lnTo>
                      <a:pt x="826" y="1072"/>
                    </a:lnTo>
                    <a:lnTo>
                      <a:pt x="832" y="1109"/>
                    </a:lnTo>
                    <a:lnTo>
                      <a:pt x="836" y="1126"/>
                    </a:lnTo>
                    <a:lnTo>
                      <a:pt x="837" y="1140"/>
                    </a:lnTo>
                    <a:lnTo>
                      <a:pt x="840" y="1155"/>
                    </a:lnTo>
                    <a:lnTo>
                      <a:pt x="843" y="1166"/>
                    </a:lnTo>
                    <a:lnTo>
                      <a:pt x="832" y="1172"/>
                    </a:lnTo>
                    <a:lnTo>
                      <a:pt x="823" y="1176"/>
                    </a:lnTo>
                    <a:lnTo>
                      <a:pt x="813" y="1179"/>
                    </a:lnTo>
                    <a:lnTo>
                      <a:pt x="803" y="1182"/>
                    </a:lnTo>
                    <a:lnTo>
                      <a:pt x="802" y="1163"/>
                    </a:lnTo>
                    <a:lnTo>
                      <a:pt x="800" y="1145"/>
                    </a:lnTo>
                    <a:lnTo>
                      <a:pt x="797" y="1112"/>
                    </a:lnTo>
                    <a:lnTo>
                      <a:pt x="795" y="1079"/>
                    </a:lnTo>
                    <a:lnTo>
                      <a:pt x="795" y="1046"/>
                    </a:lnTo>
                    <a:lnTo>
                      <a:pt x="787" y="1042"/>
                    </a:lnTo>
                    <a:lnTo>
                      <a:pt x="787" y="1011"/>
                    </a:lnTo>
                    <a:lnTo>
                      <a:pt x="782" y="1014"/>
                    </a:lnTo>
                    <a:lnTo>
                      <a:pt x="780" y="1007"/>
                    </a:lnTo>
                    <a:lnTo>
                      <a:pt x="780" y="999"/>
                    </a:lnTo>
                    <a:lnTo>
                      <a:pt x="782" y="1001"/>
                    </a:lnTo>
                    <a:lnTo>
                      <a:pt x="785" y="1004"/>
                    </a:lnTo>
                    <a:lnTo>
                      <a:pt x="785" y="998"/>
                    </a:lnTo>
                    <a:lnTo>
                      <a:pt x="785" y="994"/>
                    </a:lnTo>
                    <a:lnTo>
                      <a:pt x="785" y="978"/>
                    </a:lnTo>
                    <a:lnTo>
                      <a:pt x="785" y="970"/>
                    </a:lnTo>
                    <a:lnTo>
                      <a:pt x="785" y="960"/>
                    </a:lnTo>
                    <a:lnTo>
                      <a:pt x="785" y="952"/>
                    </a:lnTo>
                    <a:lnTo>
                      <a:pt x="783" y="945"/>
                    </a:lnTo>
                    <a:lnTo>
                      <a:pt x="779" y="941"/>
                    </a:lnTo>
                    <a:lnTo>
                      <a:pt x="775" y="938"/>
                    </a:lnTo>
                    <a:lnTo>
                      <a:pt x="772" y="940"/>
                    </a:lnTo>
                    <a:lnTo>
                      <a:pt x="770" y="943"/>
                    </a:lnTo>
                    <a:lnTo>
                      <a:pt x="769" y="947"/>
                    </a:lnTo>
                    <a:lnTo>
                      <a:pt x="769" y="951"/>
                    </a:lnTo>
                    <a:lnTo>
                      <a:pt x="767" y="962"/>
                    </a:lnTo>
                    <a:lnTo>
                      <a:pt x="766" y="975"/>
                    </a:lnTo>
                    <a:lnTo>
                      <a:pt x="766" y="991"/>
                    </a:lnTo>
                    <a:lnTo>
                      <a:pt x="767" y="1008"/>
                    </a:lnTo>
                    <a:lnTo>
                      <a:pt x="767" y="1026"/>
                    </a:lnTo>
                    <a:lnTo>
                      <a:pt x="769" y="1045"/>
                    </a:lnTo>
                    <a:lnTo>
                      <a:pt x="773" y="1085"/>
                    </a:lnTo>
                    <a:lnTo>
                      <a:pt x="776" y="1103"/>
                    </a:lnTo>
                    <a:lnTo>
                      <a:pt x="777" y="1122"/>
                    </a:lnTo>
                    <a:lnTo>
                      <a:pt x="780" y="1139"/>
                    </a:lnTo>
                    <a:lnTo>
                      <a:pt x="783" y="1155"/>
                    </a:lnTo>
                    <a:lnTo>
                      <a:pt x="786" y="1167"/>
                    </a:lnTo>
                    <a:lnTo>
                      <a:pt x="787" y="1179"/>
                    </a:lnTo>
                    <a:lnTo>
                      <a:pt x="775" y="1180"/>
                    </a:lnTo>
                    <a:lnTo>
                      <a:pt x="763" y="1182"/>
                    </a:lnTo>
                    <a:lnTo>
                      <a:pt x="752" y="1182"/>
                    </a:lnTo>
                    <a:lnTo>
                      <a:pt x="740" y="1182"/>
                    </a:lnTo>
                    <a:lnTo>
                      <a:pt x="735" y="1152"/>
                    </a:lnTo>
                    <a:lnTo>
                      <a:pt x="730" y="1122"/>
                    </a:lnTo>
                    <a:lnTo>
                      <a:pt x="728" y="1125"/>
                    </a:lnTo>
                    <a:lnTo>
                      <a:pt x="726" y="1129"/>
                    </a:lnTo>
                    <a:lnTo>
                      <a:pt x="723" y="1110"/>
                    </a:lnTo>
                    <a:lnTo>
                      <a:pt x="722" y="1092"/>
                    </a:lnTo>
                    <a:lnTo>
                      <a:pt x="725" y="1096"/>
                    </a:lnTo>
                    <a:lnTo>
                      <a:pt x="725" y="1072"/>
                    </a:lnTo>
                    <a:lnTo>
                      <a:pt x="718" y="1076"/>
                    </a:lnTo>
                    <a:lnTo>
                      <a:pt x="719" y="1069"/>
                    </a:lnTo>
                    <a:lnTo>
                      <a:pt x="720" y="1064"/>
                    </a:lnTo>
                    <a:lnTo>
                      <a:pt x="720" y="1059"/>
                    </a:lnTo>
                    <a:lnTo>
                      <a:pt x="720" y="1056"/>
                    </a:lnTo>
                    <a:lnTo>
                      <a:pt x="720" y="1051"/>
                    </a:lnTo>
                    <a:lnTo>
                      <a:pt x="720" y="1046"/>
                    </a:lnTo>
                    <a:lnTo>
                      <a:pt x="718" y="1048"/>
                    </a:lnTo>
                    <a:lnTo>
                      <a:pt x="715" y="1051"/>
                    </a:lnTo>
                    <a:lnTo>
                      <a:pt x="716" y="1042"/>
                    </a:lnTo>
                    <a:lnTo>
                      <a:pt x="716" y="1032"/>
                    </a:lnTo>
                    <a:lnTo>
                      <a:pt x="715" y="1014"/>
                    </a:lnTo>
                    <a:lnTo>
                      <a:pt x="715" y="1005"/>
                    </a:lnTo>
                    <a:lnTo>
                      <a:pt x="712" y="997"/>
                    </a:lnTo>
                    <a:lnTo>
                      <a:pt x="710" y="989"/>
                    </a:lnTo>
                    <a:lnTo>
                      <a:pt x="708" y="985"/>
                    </a:lnTo>
                    <a:lnTo>
                      <a:pt x="710" y="985"/>
                    </a:lnTo>
                    <a:lnTo>
                      <a:pt x="712" y="988"/>
                    </a:lnTo>
                    <a:lnTo>
                      <a:pt x="713" y="982"/>
                    </a:lnTo>
                    <a:lnTo>
                      <a:pt x="713" y="980"/>
                    </a:lnTo>
                    <a:lnTo>
                      <a:pt x="712" y="977"/>
                    </a:lnTo>
                    <a:lnTo>
                      <a:pt x="712" y="972"/>
                    </a:lnTo>
                    <a:lnTo>
                      <a:pt x="709" y="967"/>
                    </a:lnTo>
                    <a:lnTo>
                      <a:pt x="708" y="958"/>
                    </a:lnTo>
                    <a:lnTo>
                      <a:pt x="706" y="954"/>
                    </a:lnTo>
                    <a:lnTo>
                      <a:pt x="705" y="948"/>
                    </a:lnTo>
                    <a:lnTo>
                      <a:pt x="696" y="948"/>
                    </a:lnTo>
                    <a:lnTo>
                      <a:pt x="693" y="955"/>
                    </a:lnTo>
                    <a:lnTo>
                      <a:pt x="693" y="965"/>
                    </a:lnTo>
                    <a:lnTo>
                      <a:pt x="692" y="977"/>
                    </a:lnTo>
                    <a:lnTo>
                      <a:pt x="693" y="992"/>
                    </a:lnTo>
                    <a:lnTo>
                      <a:pt x="693" y="1007"/>
                    </a:lnTo>
                    <a:lnTo>
                      <a:pt x="695" y="1024"/>
                    </a:lnTo>
                    <a:lnTo>
                      <a:pt x="701" y="1058"/>
                    </a:lnTo>
                    <a:lnTo>
                      <a:pt x="706" y="1093"/>
                    </a:lnTo>
                    <a:lnTo>
                      <a:pt x="709" y="1110"/>
                    </a:lnTo>
                    <a:lnTo>
                      <a:pt x="712" y="1126"/>
                    </a:lnTo>
                    <a:lnTo>
                      <a:pt x="715" y="1140"/>
                    </a:lnTo>
                    <a:lnTo>
                      <a:pt x="718" y="1155"/>
                    </a:lnTo>
                    <a:lnTo>
                      <a:pt x="719" y="1160"/>
                    </a:lnTo>
                    <a:lnTo>
                      <a:pt x="720" y="1166"/>
                    </a:lnTo>
                    <a:lnTo>
                      <a:pt x="722" y="1176"/>
                    </a:lnTo>
                    <a:lnTo>
                      <a:pt x="715" y="1175"/>
                    </a:lnTo>
                    <a:lnTo>
                      <a:pt x="708" y="1173"/>
                    </a:lnTo>
                    <a:lnTo>
                      <a:pt x="696" y="1169"/>
                    </a:lnTo>
                    <a:lnTo>
                      <a:pt x="688" y="1163"/>
                    </a:lnTo>
                    <a:lnTo>
                      <a:pt x="679" y="1157"/>
                    </a:lnTo>
                    <a:lnTo>
                      <a:pt x="678" y="1133"/>
                    </a:lnTo>
                    <a:lnTo>
                      <a:pt x="675" y="1109"/>
                    </a:lnTo>
                    <a:lnTo>
                      <a:pt x="673" y="1116"/>
                    </a:lnTo>
                    <a:lnTo>
                      <a:pt x="672" y="1123"/>
                    </a:lnTo>
                    <a:lnTo>
                      <a:pt x="666" y="1073"/>
                    </a:lnTo>
                    <a:lnTo>
                      <a:pt x="663" y="1048"/>
                    </a:lnTo>
                    <a:lnTo>
                      <a:pt x="658" y="999"/>
                    </a:lnTo>
                    <a:lnTo>
                      <a:pt x="656" y="975"/>
                    </a:lnTo>
                    <a:lnTo>
                      <a:pt x="655" y="952"/>
                    </a:lnTo>
                    <a:lnTo>
                      <a:pt x="656" y="931"/>
                    </a:lnTo>
                    <a:lnTo>
                      <a:pt x="654" y="933"/>
                    </a:lnTo>
                    <a:lnTo>
                      <a:pt x="652" y="935"/>
                    </a:lnTo>
                    <a:lnTo>
                      <a:pt x="649" y="928"/>
                    </a:lnTo>
                    <a:lnTo>
                      <a:pt x="648" y="920"/>
                    </a:lnTo>
                    <a:lnTo>
                      <a:pt x="646" y="924"/>
                    </a:lnTo>
                    <a:lnTo>
                      <a:pt x="645" y="927"/>
                    </a:lnTo>
                    <a:lnTo>
                      <a:pt x="642" y="937"/>
                    </a:lnTo>
                    <a:lnTo>
                      <a:pt x="641" y="948"/>
                    </a:lnTo>
                    <a:lnTo>
                      <a:pt x="639" y="961"/>
                    </a:lnTo>
                    <a:lnTo>
                      <a:pt x="641" y="977"/>
                    </a:lnTo>
                    <a:lnTo>
                      <a:pt x="641" y="992"/>
                    </a:lnTo>
                    <a:lnTo>
                      <a:pt x="645" y="1026"/>
                    </a:lnTo>
                    <a:lnTo>
                      <a:pt x="649" y="1062"/>
                    </a:lnTo>
                    <a:lnTo>
                      <a:pt x="655" y="1095"/>
                    </a:lnTo>
                    <a:lnTo>
                      <a:pt x="656" y="1109"/>
                    </a:lnTo>
                    <a:lnTo>
                      <a:pt x="659" y="1122"/>
                    </a:lnTo>
                    <a:lnTo>
                      <a:pt x="661" y="1133"/>
                    </a:lnTo>
                    <a:lnTo>
                      <a:pt x="662" y="1143"/>
                    </a:lnTo>
                    <a:lnTo>
                      <a:pt x="658" y="1145"/>
                    </a:lnTo>
                    <a:lnTo>
                      <a:pt x="654" y="1140"/>
                    </a:lnTo>
                    <a:lnTo>
                      <a:pt x="649" y="1136"/>
                    </a:lnTo>
                    <a:lnTo>
                      <a:pt x="641" y="1125"/>
                    </a:lnTo>
                    <a:lnTo>
                      <a:pt x="634" y="1112"/>
                    </a:lnTo>
                    <a:lnTo>
                      <a:pt x="628" y="1096"/>
                    </a:lnTo>
                    <a:lnTo>
                      <a:pt x="622" y="1079"/>
                    </a:lnTo>
                    <a:lnTo>
                      <a:pt x="618" y="1062"/>
                    </a:lnTo>
                    <a:lnTo>
                      <a:pt x="615" y="1044"/>
                    </a:lnTo>
                    <a:lnTo>
                      <a:pt x="612" y="1024"/>
                    </a:lnTo>
                    <a:lnTo>
                      <a:pt x="611" y="1005"/>
                    </a:lnTo>
                    <a:lnTo>
                      <a:pt x="609" y="987"/>
                    </a:lnTo>
                    <a:lnTo>
                      <a:pt x="609" y="968"/>
                    </a:lnTo>
                    <a:lnTo>
                      <a:pt x="609" y="951"/>
                    </a:lnTo>
                    <a:lnTo>
                      <a:pt x="609" y="935"/>
                    </a:lnTo>
                    <a:lnTo>
                      <a:pt x="609" y="923"/>
                    </a:lnTo>
                    <a:lnTo>
                      <a:pt x="611" y="911"/>
                    </a:lnTo>
                    <a:lnTo>
                      <a:pt x="611" y="903"/>
                    </a:lnTo>
                    <a:lnTo>
                      <a:pt x="601" y="906"/>
                    </a:lnTo>
                    <a:lnTo>
                      <a:pt x="601" y="914"/>
                    </a:lnTo>
                    <a:lnTo>
                      <a:pt x="602" y="925"/>
                    </a:lnTo>
                    <a:lnTo>
                      <a:pt x="602" y="938"/>
                    </a:lnTo>
                    <a:lnTo>
                      <a:pt x="604" y="954"/>
                    </a:lnTo>
                    <a:lnTo>
                      <a:pt x="605" y="970"/>
                    </a:lnTo>
                    <a:lnTo>
                      <a:pt x="607" y="987"/>
                    </a:lnTo>
                    <a:lnTo>
                      <a:pt x="609" y="1021"/>
                    </a:lnTo>
                    <a:lnTo>
                      <a:pt x="611" y="1036"/>
                    </a:lnTo>
                    <a:lnTo>
                      <a:pt x="612" y="1052"/>
                    </a:lnTo>
                    <a:lnTo>
                      <a:pt x="612" y="1068"/>
                    </a:lnTo>
                    <a:lnTo>
                      <a:pt x="614" y="1079"/>
                    </a:lnTo>
                    <a:lnTo>
                      <a:pt x="614" y="1091"/>
                    </a:lnTo>
                    <a:lnTo>
                      <a:pt x="614" y="1106"/>
                    </a:lnTo>
                    <a:lnTo>
                      <a:pt x="614" y="1108"/>
                    </a:lnTo>
                    <a:lnTo>
                      <a:pt x="612" y="1109"/>
                    </a:lnTo>
                    <a:lnTo>
                      <a:pt x="605" y="1098"/>
                    </a:lnTo>
                    <a:lnTo>
                      <a:pt x="598" y="1086"/>
                    </a:lnTo>
                    <a:lnTo>
                      <a:pt x="592" y="1072"/>
                    </a:lnTo>
                    <a:lnTo>
                      <a:pt x="588" y="1058"/>
                    </a:lnTo>
                    <a:lnTo>
                      <a:pt x="585" y="1042"/>
                    </a:lnTo>
                    <a:lnTo>
                      <a:pt x="582" y="1026"/>
                    </a:lnTo>
                    <a:lnTo>
                      <a:pt x="579" y="992"/>
                    </a:lnTo>
                    <a:lnTo>
                      <a:pt x="577" y="957"/>
                    </a:lnTo>
                    <a:lnTo>
                      <a:pt x="577" y="940"/>
                    </a:lnTo>
                    <a:lnTo>
                      <a:pt x="575" y="924"/>
                    </a:lnTo>
                    <a:lnTo>
                      <a:pt x="572" y="910"/>
                    </a:lnTo>
                    <a:lnTo>
                      <a:pt x="569" y="894"/>
                    </a:lnTo>
                    <a:lnTo>
                      <a:pt x="567" y="883"/>
                    </a:lnTo>
                    <a:lnTo>
                      <a:pt x="562" y="871"/>
                    </a:lnTo>
                    <a:lnTo>
                      <a:pt x="561" y="874"/>
                    </a:lnTo>
                    <a:lnTo>
                      <a:pt x="558" y="877"/>
                    </a:lnTo>
                    <a:lnTo>
                      <a:pt x="557" y="886"/>
                    </a:lnTo>
                    <a:lnTo>
                      <a:pt x="555" y="897"/>
                    </a:lnTo>
                    <a:lnTo>
                      <a:pt x="557" y="910"/>
                    </a:lnTo>
                    <a:lnTo>
                      <a:pt x="558" y="924"/>
                    </a:lnTo>
                    <a:lnTo>
                      <a:pt x="560" y="938"/>
                    </a:lnTo>
                    <a:lnTo>
                      <a:pt x="565" y="970"/>
                    </a:lnTo>
                    <a:lnTo>
                      <a:pt x="571" y="1002"/>
                    </a:lnTo>
                    <a:lnTo>
                      <a:pt x="575" y="1017"/>
                    </a:lnTo>
                    <a:lnTo>
                      <a:pt x="577" y="1029"/>
                    </a:lnTo>
                    <a:lnTo>
                      <a:pt x="578" y="1041"/>
                    </a:lnTo>
                    <a:lnTo>
                      <a:pt x="579" y="1051"/>
                    </a:lnTo>
                    <a:lnTo>
                      <a:pt x="578" y="1055"/>
                    </a:lnTo>
                    <a:lnTo>
                      <a:pt x="578" y="1058"/>
                    </a:lnTo>
                    <a:lnTo>
                      <a:pt x="578" y="1061"/>
                    </a:lnTo>
                    <a:lnTo>
                      <a:pt x="577" y="1062"/>
                    </a:lnTo>
                    <a:lnTo>
                      <a:pt x="569" y="1049"/>
                    </a:lnTo>
                    <a:lnTo>
                      <a:pt x="564" y="1036"/>
                    </a:lnTo>
                    <a:lnTo>
                      <a:pt x="560" y="1024"/>
                    </a:lnTo>
                    <a:lnTo>
                      <a:pt x="555" y="1011"/>
                    </a:lnTo>
                    <a:lnTo>
                      <a:pt x="550" y="987"/>
                    </a:lnTo>
                    <a:lnTo>
                      <a:pt x="545" y="961"/>
                    </a:lnTo>
                    <a:lnTo>
                      <a:pt x="544" y="935"/>
                    </a:lnTo>
                    <a:lnTo>
                      <a:pt x="542" y="911"/>
                    </a:lnTo>
                    <a:lnTo>
                      <a:pt x="544" y="886"/>
                    </a:lnTo>
                    <a:lnTo>
                      <a:pt x="544" y="860"/>
                    </a:lnTo>
                    <a:lnTo>
                      <a:pt x="527" y="860"/>
                    </a:lnTo>
                    <a:lnTo>
                      <a:pt x="524" y="863"/>
                    </a:lnTo>
                    <a:lnTo>
                      <a:pt x="522" y="866"/>
                    </a:lnTo>
                    <a:lnTo>
                      <a:pt x="524" y="853"/>
                    </a:lnTo>
                    <a:lnTo>
                      <a:pt x="525" y="843"/>
                    </a:lnTo>
                    <a:lnTo>
                      <a:pt x="528" y="833"/>
                    </a:lnTo>
                    <a:lnTo>
                      <a:pt x="532" y="824"/>
                    </a:lnTo>
                    <a:lnTo>
                      <a:pt x="535" y="816"/>
                    </a:lnTo>
                    <a:lnTo>
                      <a:pt x="541" y="807"/>
                    </a:lnTo>
                    <a:lnTo>
                      <a:pt x="551" y="794"/>
                    </a:lnTo>
                    <a:lnTo>
                      <a:pt x="564" y="782"/>
                    </a:lnTo>
                    <a:lnTo>
                      <a:pt x="577" y="769"/>
                    </a:lnTo>
                    <a:lnTo>
                      <a:pt x="592" y="755"/>
                    </a:lnTo>
                    <a:lnTo>
                      <a:pt x="609" y="740"/>
                    </a:lnTo>
                    <a:lnTo>
                      <a:pt x="619" y="720"/>
                    </a:lnTo>
                    <a:lnTo>
                      <a:pt x="628" y="702"/>
                    </a:lnTo>
                    <a:lnTo>
                      <a:pt x="635" y="683"/>
                    </a:lnTo>
                    <a:lnTo>
                      <a:pt x="639" y="666"/>
                    </a:lnTo>
                    <a:lnTo>
                      <a:pt x="644" y="648"/>
                    </a:lnTo>
                    <a:lnTo>
                      <a:pt x="646" y="629"/>
                    </a:lnTo>
                    <a:lnTo>
                      <a:pt x="648" y="611"/>
                    </a:lnTo>
                    <a:lnTo>
                      <a:pt x="651" y="590"/>
                    </a:lnTo>
                    <a:lnTo>
                      <a:pt x="654" y="588"/>
                    </a:lnTo>
                    <a:lnTo>
                      <a:pt x="656" y="584"/>
                    </a:lnTo>
                    <a:lnTo>
                      <a:pt x="658" y="578"/>
                    </a:lnTo>
                    <a:lnTo>
                      <a:pt x="658" y="572"/>
                    </a:lnTo>
                    <a:lnTo>
                      <a:pt x="656" y="564"/>
                    </a:lnTo>
                    <a:lnTo>
                      <a:pt x="655" y="555"/>
                    </a:lnTo>
                    <a:lnTo>
                      <a:pt x="649" y="537"/>
                    </a:lnTo>
                    <a:lnTo>
                      <a:pt x="642" y="520"/>
                    </a:lnTo>
                    <a:lnTo>
                      <a:pt x="638" y="510"/>
                    </a:lnTo>
                    <a:lnTo>
                      <a:pt x="635" y="503"/>
                    </a:lnTo>
                    <a:lnTo>
                      <a:pt x="632" y="496"/>
                    </a:lnTo>
                    <a:lnTo>
                      <a:pt x="629" y="490"/>
                    </a:lnTo>
                    <a:lnTo>
                      <a:pt x="626" y="487"/>
                    </a:lnTo>
                    <a:lnTo>
                      <a:pt x="625" y="484"/>
                    </a:lnTo>
                    <a:lnTo>
                      <a:pt x="625" y="469"/>
                    </a:lnTo>
                    <a:lnTo>
                      <a:pt x="625" y="451"/>
                    </a:lnTo>
                    <a:lnTo>
                      <a:pt x="624" y="417"/>
                    </a:lnTo>
                    <a:lnTo>
                      <a:pt x="624" y="400"/>
                    </a:lnTo>
                    <a:lnTo>
                      <a:pt x="622" y="385"/>
                    </a:lnTo>
                    <a:lnTo>
                      <a:pt x="619" y="370"/>
                    </a:lnTo>
                    <a:lnTo>
                      <a:pt x="615" y="358"/>
                    </a:lnTo>
                    <a:lnTo>
                      <a:pt x="609" y="356"/>
                    </a:lnTo>
                    <a:lnTo>
                      <a:pt x="604" y="356"/>
                    </a:lnTo>
                    <a:lnTo>
                      <a:pt x="598" y="360"/>
                    </a:lnTo>
                    <a:lnTo>
                      <a:pt x="594" y="367"/>
                    </a:lnTo>
                    <a:lnTo>
                      <a:pt x="589" y="375"/>
                    </a:lnTo>
                    <a:lnTo>
                      <a:pt x="585" y="383"/>
                    </a:lnTo>
                    <a:lnTo>
                      <a:pt x="577" y="402"/>
                    </a:lnTo>
                    <a:lnTo>
                      <a:pt x="569" y="423"/>
                    </a:lnTo>
                    <a:lnTo>
                      <a:pt x="564" y="444"/>
                    </a:lnTo>
                    <a:lnTo>
                      <a:pt x="555" y="466"/>
                    </a:lnTo>
                    <a:lnTo>
                      <a:pt x="548" y="486"/>
                    </a:lnTo>
                    <a:lnTo>
                      <a:pt x="542" y="494"/>
                    </a:lnTo>
                    <a:lnTo>
                      <a:pt x="538" y="501"/>
                    </a:lnTo>
                    <a:lnTo>
                      <a:pt x="531" y="507"/>
                    </a:lnTo>
                    <a:lnTo>
                      <a:pt x="524" y="514"/>
                    </a:lnTo>
                    <a:lnTo>
                      <a:pt x="517" y="523"/>
                    </a:lnTo>
                    <a:lnTo>
                      <a:pt x="510" y="533"/>
                    </a:lnTo>
                    <a:lnTo>
                      <a:pt x="503" y="544"/>
                    </a:lnTo>
                    <a:lnTo>
                      <a:pt x="495" y="555"/>
                    </a:lnTo>
                    <a:lnTo>
                      <a:pt x="490" y="568"/>
                    </a:lnTo>
                    <a:lnTo>
                      <a:pt x="484" y="580"/>
                    </a:lnTo>
                    <a:lnTo>
                      <a:pt x="480" y="591"/>
                    </a:lnTo>
                    <a:lnTo>
                      <a:pt x="478" y="604"/>
                    </a:lnTo>
                    <a:lnTo>
                      <a:pt x="477" y="614"/>
                    </a:lnTo>
                    <a:lnTo>
                      <a:pt x="478" y="624"/>
                    </a:lnTo>
                    <a:lnTo>
                      <a:pt x="480" y="627"/>
                    </a:lnTo>
                    <a:lnTo>
                      <a:pt x="481" y="631"/>
                    </a:lnTo>
                    <a:lnTo>
                      <a:pt x="484" y="634"/>
                    </a:lnTo>
                    <a:lnTo>
                      <a:pt x="488" y="636"/>
                    </a:lnTo>
                    <a:lnTo>
                      <a:pt x="493" y="639"/>
                    </a:lnTo>
                    <a:lnTo>
                      <a:pt x="497" y="641"/>
                    </a:lnTo>
                    <a:lnTo>
                      <a:pt x="503" y="641"/>
                    </a:lnTo>
                    <a:lnTo>
                      <a:pt x="508" y="642"/>
                    </a:lnTo>
                    <a:lnTo>
                      <a:pt x="511" y="638"/>
                    </a:lnTo>
                    <a:lnTo>
                      <a:pt x="514" y="634"/>
                    </a:lnTo>
                    <a:lnTo>
                      <a:pt x="510" y="627"/>
                    </a:lnTo>
                    <a:lnTo>
                      <a:pt x="507" y="621"/>
                    </a:lnTo>
                    <a:lnTo>
                      <a:pt x="504" y="614"/>
                    </a:lnTo>
                    <a:lnTo>
                      <a:pt x="503" y="607"/>
                    </a:lnTo>
                    <a:lnTo>
                      <a:pt x="504" y="601"/>
                    </a:lnTo>
                    <a:lnTo>
                      <a:pt x="505" y="594"/>
                    </a:lnTo>
                    <a:lnTo>
                      <a:pt x="508" y="580"/>
                    </a:lnTo>
                    <a:lnTo>
                      <a:pt x="515" y="567"/>
                    </a:lnTo>
                    <a:lnTo>
                      <a:pt x="522" y="554"/>
                    </a:lnTo>
                    <a:lnTo>
                      <a:pt x="531" y="544"/>
                    </a:lnTo>
                    <a:lnTo>
                      <a:pt x="540" y="535"/>
                    </a:lnTo>
                    <a:lnTo>
                      <a:pt x="542" y="535"/>
                    </a:lnTo>
                    <a:lnTo>
                      <a:pt x="547" y="534"/>
                    </a:lnTo>
                    <a:lnTo>
                      <a:pt x="555" y="534"/>
                    </a:lnTo>
                    <a:lnTo>
                      <a:pt x="567" y="534"/>
                    </a:lnTo>
                    <a:lnTo>
                      <a:pt x="578" y="531"/>
                    </a:lnTo>
                    <a:lnTo>
                      <a:pt x="589" y="528"/>
                    </a:lnTo>
                    <a:lnTo>
                      <a:pt x="598" y="524"/>
                    </a:lnTo>
                    <a:lnTo>
                      <a:pt x="602" y="521"/>
                    </a:lnTo>
                    <a:lnTo>
                      <a:pt x="605" y="518"/>
                    </a:lnTo>
                    <a:lnTo>
                      <a:pt x="608" y="514"/>
                    </a:lnTo>
                    <a:lnTo>
                      <a:pt x="609" y="510"/>
                    </a:lnTo>
                    <a:lnTo>
                      <a:pt x="612" y="511"/>
                    </a:lnTo>
                    <a:lnTo>
                      <a:pt x="618" y="511"/>
                    </a:lnTo>
                    <a:lnTo>
                      <a:pt x="619" y="520"/>
                    </a:lnTo>
                    <a:lnTo>
                      <a:pt x="621" y="525"/>
                    </a:lnTo>
                    <a:lnTo>
                      <a:pt x="622" y="535"/>
                    </a:lnTo>
                    <a:lnTo>
                      <a:pt x="624" y="541"/>
                    </a:lnTo>
                    <a:lnTo>
                      <a:pt x="624" y="548"/>
                    </a:lnTo>
                    <a:lnTo>
                      <a:pt x="625" y="555"/>
                    </a:lnTo>
                    <a:lnTo>
                      <a:pt x="625" y="565"/>
                    </a:lnTo>
                    <a:lnTo>
                      <a:pt x="615" y="572"/>
                    </a:lnTo>
                    <a:lnTo>
                      <a:pt x="602" y="577"/>
                    </a:lnTo>
                    <a:lnTo>
                      <a:pt x="579" y="587"/>
                    </a:lnTo>
                    <a:lnTo>
                      <a:pt x="569" y="592"/>
                    </a:lnTo>
                    <a:lnTo>
                      <a:pt x="562" y="599"/>
                    </a:lnTo>
                    <a:lnTo>
                      <a:pt x="555" y="607"/>
                    </a:lnTo>
                    <a:lnTo>
                      <a:pt x="554" y="612"/>
                    </a:lnTo>
                    <a:lnTo>
                      <a:pt x="552" y="618"/>
                    </a:lnTo>
                    <a:lnTo>
                      <a:pt x="562" y="618"/>
                    </a:lnTo>
                    <a:lnTo>
                      <a:pt x="571" y="617"/>
                    </a:lnTo>
                    <a:lnTo>
                      <a:pt x="589" y="611"/>
                    </a:lnTo>
                    <a:lnTo>
                      <a:pt x="609" y="605"/>
                    </a:lnTo>
                    <a:lnTo>
                      <a:pt x="619" y="602"/>
                    </a:lnTo>
                    <a:lnTo>
                      <a:pt x="631" y="599"/>
                    </a:lnTo>
                    <a:lnTo>
                      <a:pt x="629" y="611"/>
                    </a:lnTo>
                    <a:lnTo>
                      <a:pt x="629" y="622"/>
                    </a:lnTo>
                    <a:lnTo>
                      <a:pt x="625" y="644"/>
                    </a:lnTo>
                    <a:lnTo>
                      <a:pt x="622" y="655"/>
                    </a:lnTo>
                    <a:lnTo>
                      <a:pt x="618" y="665"/>
                    </a:lnTo>
                    <a:lnTo>
                      <a:pt x="614" y="675"/>
                    </a:lnTo>
                    <a:lnTo>
                      <a:pt x="609" y="682"/>
                    </a:lnTo>
                    <a:lnTo>
                      <a:pt x="605" y="689"/>
                    </a:lnTo>
                    <a:lnTo>
                      <a:pt x="599" y="692"/>
                    </a:lnTo>
                    <a:lnTo>
                      <a:pt x="594" y="693"/>
                    </a:lnTo>
                    <a:lnTo>
                      <a:pt x="591" y="693"/>
                    </a:lnTo>
                    <a:lnTo>
                      <a:pt x="588" y="692"/>
                    </a:lnTo>
                    <a:lnTo>
                      <a:pt x="584" y="691"/>
                    </a:lnTo>
                    <a:lnTo>
                      <a:pt x="581" y="688"/>
                    </a:lnTo>
                    <a:lnTo>
                      <a:pt x="578" y="683"/>
                    </a:lnTo>
                    <a:lnTo>
                      <a:pt x="575" y="679"/>
                    </a:lnTo>
                    <a:lnTo>
                      <a:pt x="571" y="673"/>
                    </a:lnTo>
                    <a:lnTo>
                      <a:pt x="568" y="666"/>
                    </a:lnTo>
                    <a:lnTo>
                      <a:pt x="564" y="658"/>
                    </a:lnTo>
                    <a:lnTo>
                      <a:pt x="561" y="649"/>
                    </a:lnTo>
                    <a:lnTo>
                      <a:pt x="557" y="648"/>
                    </a:lnTo>
                    <a:lnTo>
                      <a:pt x="550" y="649"/>
                    </a:lnTo>
                    <a:lnTo>
                      <a:pt x="544" y="652"/>
                    </a:lnTo>
                    <a:lnTo>
                      <a:pt x="535" y="655"/>
                    </a:lnTo>
                    <a:lnTo>
                      <a:pt x="528" y="659"/>
                    </a:lnTo>
                    <a:lnTo>
                      <a:pt x="518" y="666"/>
                    </a:lnTo>
                    <a:lnTo>
                      <a:pt x="501" y="679"/>
                    </a:lnTo>
                    <a:lnTo>
                      <a:pt x="484" y="693"/>
                    </a:lnTo>
                    <a:lnTo>
                      <a:pt x="475" y="699"/>
                    </a:lnTo>
                    <a:lnTo>
                      <a:pt x="470" y="706"/>
                    </a:lnTo>
                    <a:lnTo>
                      <a:pt x="464" y="712"/>
                    </a:lnTo>
                    <a:lnTo>
                      <a:pt x="460" y="716"/>
                    </a:lnTo>
                    <a:lnTo>
                      <a:pt x="457" y="720"/>
                    </a:lnTo>
                    <a:lnTo>
                      <a:pt x="454" y="723"/>
                    </a:lnTo>
                    <a:lnTo>
                      <a:pt x="466" y="723"/>
                    </a:lnTo>
                    <a:lnTo>
                      <a:pt x="475" y="722"/>
                    </a:lnTo>
                    <a:lnTo>
                      <a:pt x="484" y="719"/>
                    </a:lnTo>
                    <a:lnTo>
                      <a:pt x="491" y="715"/>
                    </a:lnTo>
                    <a:lnTo>
                      <a:pt x="505" y="708"/>
                    </a:lnTo>
                    <a:lnTo>
                      <a:pt x="517" y="701"/>
                    </a:lnTo>
                    <a:lnTo>
                      <a:pt x="522" y="699"/>
                    </a:lnTo>
                    <a:lnTo>
                      <a:pt x="528" y="698"/>
                    </a:lnTo>
                    <a:lnTo>
                      <a:pt x="534" y="696"/>
                    </a:lnTo>
                    <a:lnTo>
                      <a:pt x="541" y="698"/>
                    </a:lnTo>
                    <a:lnTo>
                      <a:pt x="548" y="701"/>
                    </a:lnTo>
                    <a:lnTo>
                      <a:pt x="555" y="705"/>
                    </a:lnTo>
                    <a:lnTo>
                      <a:pt x="564" y="712"/>
                    </a:lnTo>
                    <a:lnTo>
                      <a:pt x="572" y="720"/>
                    </a:lnTo>
                    <a:lnTo>
                      <a:pt x="569" y="726"/>
                    </a:lnTo>
                    <a:lnTo>
                      <a:pt x="564" y="730"/>
                    </a:lnTo>
                    <a:lnTo>
                      <a:pt x="558" y="736"/>
                    </a:lnTo>
                    <a:lnTo>
                      <a:pt x="550" y="740"/>
                    </a:lnTo>
                    <a:lnTo>
                      <a:pt x="541" y="746"/>
                    </a:lnTo>
                    <a:lnTo>
                      <a:pt x="530" y="752"/>
                    </a:lnTo>
                    <a:lnTo>
                      <a:pt x="508" y="763"/>
                    </a:lnTo>
                    <a:lnTo>
                      <a:pt x="485" y="775"/>
                    </a:lnTo>
                    <a:lnTo>
                      <a:pt x="463" y="786"/>
                    </a:lnTo>
                    <a:lnTo>
                      <a:pt x="453" y="790"/>
                    </a:lnTo>
                    <a:lnTo>
                      <a:pt x="444" y="796"/>
                    </a:lnTo>
                    <a:lnTo>
                      <a:pt x="436" y="800"/>
                    </a:lnTo>
                    <a:lnTo>
                      <a:pt x="428" y="804"/>
                    </a:lnTo>
                    <a:lnTo>
                      <a:pt x="423" y="814"/>
                    </a:lnTo>
                    <a:lnTo>
                      <a:pt x="417" y="824"/>
                    </a:lnTo>
                    <a:lnTo>
                      <a:pt x="413" y="829"/>
                    </a:lnTo>
                    <a:lnTo>
                      <a:pt x="409" y="831"/>
                    </a:lnTo>
                    <a:lnTo>
                      <a:pt x="404" y="834"/>
                    </a:lnTo>
                    <a:lnTo>
                      <a:pt x="397" y="837"/>
                    </a:lnTo>
                    <a:lnTo>
                      <a:pt x="390" y="870"/>
                    </a:lnTo>
                    <a:lnTo>
                      <a:pt x="381" y="901"/>
                    </a:lnTo>
                    <a:lnTo>
                      <a:pt x="370" y="934"/>
                    </a:lnTo>
                    <a:lnTo>
                      <a:pt x="360" y="967"/>
                    </a:lnTo>
                    <a:lnTo>
                      <a:pt x="337" y="1032"/>
                    </a:lnTo>
                    <a:lnTo>
                      <a:pt x="316" y="1096"/>
                    </a:lnTo>
                    <a:lnTo>
                      <a:pt x="315" y="1102"/>
                    </a:lnTo>
                    <a:lnTo>
                      <a:pt x="313" y="1108"/>
                    </a:lnTo>
                    <a:lnTo>
                      <a:pt x="312" y="1115"/>
                    </a:lnTo>
                    <a:lnTo>
                      <a:pt x="309" y="1123"/>
                    </a:lnTo>
                    <a:lnTo>
                      <a:pt x="306" y="1132"/>
                    </a:lnTo>
                    <a:lnTo>
                      <a:pt x="305" y="1140"/>
                    </a:lnTo>
                    <a:lnTo>
                      <a:pt x="299" y="1163"/>
                    </a:lnTo>
                    <a:lnTo>
                      <a:pt x="292" y="1186"/>
                    </a:lnTo>
                    <a:lnTo>
                      <a:pt x="285" y="1212"/>
                    </a:lnTo>
                    <a:lnTo>
                      <a:pt x="272" y="1263"/>
                    </a:lnTo>
                    <a:lnTo>
                      <a:pt x="265" y="1290"/>
                    </a:lnTo>
                    <a:lnTo>
                      <a:pt x="259" y="1315"/>
                    </a:lnTo>
                    <a:lnTo>
                      <a:pt x="253" y="1341"/>
                    </a:lnTo>
                    <a:lnTo>
                      <a:pt x="249" y="1364"/>
                    </a:lnTo>
                    <a:lnTo>
                      <a:pt x="246" y="1374"/>
                    </a:lnTo>
                    <a:lnTo>
                      <a:pt x="246" y="1384"/>
                    </a:lnTo>
                    <a:lnTo>
                      <a:pt x="245" y="1394"/>
                    </a:lnTo>
                    <a:lnTo>
                      <a:pt x="243" y="1402"/>
                    </a:lnTo>
                    <a:lnTo>
                      <a:pt x="243" y="1409"/>
                    </a:lnTo>
                    <a:lnTo>
                      <a:pt x="243" y="1417"/>
                    </a:lnTo>
                    <a:lnTo>
                      <a:pt x="245" y="1421"/>
                    </a:lnTo>
                    <a:lnTo>
                      <a:pt x="245" y="1426"/>
                    </a:lnTo>
                    <a:lnTo>
                      <a:pt x="248" y="1424"/>
                    </a:lnTo>
                    <a:lnTo>
                      <a:pt x="252" y="1419"/>
                    </a:lnTo>
                    <a:lnTo>
                      <a:pt x="255" y="1414"/>
                    </a:lnTo>
                    <a:lnTo>
                      <a:pt x="259" y="1407"/>
                    </a:lnTo>
                    <a:lnTo>
                      <a:pt x="262" y="1399"/>
                    </a:lnTo>
                    <a:lnTo>
                      <a:pt x="266" y="1391"/>
                    </a:lnTo>
                    <a:lnTo>
                      <a:pt x="270" y="1381"/>
                    </a:lnTo>
                    <a:lnTo>
                      <a:pt x="273" y="1370"/>
                    </a:lnTo>
                    <a:lnTo>
                      <a:pt x="282" y="1345"/>
                    </a:lnTo>
                    <a:lnTo>
                      <a:pt x="289" y="1320"/>
                    </a:lnTo>
                    <a:lnTo>
                      <a:pt x="296" y="1291"/>
                    </a:lnTo>
                    <a:lnTo>
                      <a:pt x="305" y="1261"/>
                    </a:lnTo>
                    <a:lnTo>
                      <a:pt x="319" y="1203"/>
                    </a:lnTo>
                    <a:lnTo>
                      <a:pt x="326" y="1175"/>
                    </a:lnTo>
                    <a:lnTo>
                      <a:pt x="330" y="1149"/>
                    </a:lnTo>
                    <a:lnTo>
                      <a:pt x="333" y="1136"/>
                    </a:lnTo>
                    <a:lnTo>
                      <a:pt x="336" y="1125"/>
                    </a:lnTo>
                    <a:lnTo>
                      <a:pt x="339" y="1115"/>
                    </a:lnTo>
                    <a:lnTo>
                      <a:pt x="340" y="1105"/>
                    </a:lnTo>
                    <a:lnTo>
                      <a:pt x="343" y="1096"/>
                    </a:lnTo>
                    <a:lnTo>
                      <a:pt x="344" y="1089"/>
                    </a:lnTo>
                    <a:lnTo>
                      <a:pt x="346" y="1082"/>
                    </a:lnTo>
                    <a:lnTo>
                      <a:pt x="347" y="1078"/>
                    </a:lnTo>
                    <a:lnTo>
                      <a:pt x="377" y="988"/>
                    </a:lnTo>
                    <a:lnTo>
                      <a:pt x="409" y="900"/>
                    </a:lnTo>
                    <a:lnTo>
                      <a:pt x="414" y="901"/>
                    </a:lnTo>
                    <a:lnTo>
                      <a:pt x="421" y="907"/>
                    </a:lnTo>
                    <a:lnTo>
                      <a:pt x="430" y="914"/>
                    </a:lnTo>
                    <a:lnTo>
                      <a:pt x="438" y="921"/>
                    </a:lnTo>
                    <a:lnTo>
                      <a:pt x="448" y="930"/>
                    </a:lnTo>
                    <a:lnTo>
                      <a:pt x="461" y="938"/>
                    </a:lnTo>
                    <a:lnTo>
                      <a:pt x="474" y="945"/>
                    </a:lnTo>
                    <a:lnTo>
                      <a:pt x="491" y="951"/>
                    </a:lnTo>
                    <a:lnTo>
                      <a:pt x="487" y="960"/>
                    </a:lnTo>
                    <a:lnTo>
                      <a:pt x="484" y="968"/>
                    </a:lnTo>
                    <a:lnTo>
                      <a:pt x="473" y="985"/>
                    </a:lnTo>
                    <a:lnTo>
                      <a:pt x="461" y="1001"/>
                    </a:lnTo>
                    <a:lnTo>
                      <a:pt x="448" y="1019"/>
                    </a:lnTo>
                    <a:lnTo>
                      <a:pt x="434" y="1036"/>
                    </a:lnTo>
                    <a:lnTo>
                      <a:pt x="420" y="1054"/>
                    </a:lnTo>
                    <a:lnTo>
                      <a:pt x="409" y="1069"/>
                    </a:lnTo>
                    <a:lnTo>
                      <a:pt x="396" y="1085"/>
                    </a:lnTo>
                    <a:lnTo>
                      <a:pt x="383" y="1113"/>
                    </a:lnTo>
                    <a:lnTo>
                      <a:pt x="373" y="1142"/>
                    </a:lnTo>
                    <a:lnTo>
                      <a:pt x="364" y="1170"/>
                    </a:lnTo>
                    <a:lnTo>
                      <a:pt x="357" y="1199"/>
                    </a:lnTo>
                    <a:lnTo>
                      <a:pt x="353" y="1227"/>
                    </a:lnTo>
                    <a:lnTo>
                      <a:pt x="350" y="1257"/>
                    </a:lnTo>
                    <a:lnTo>
                      <a:pt x="350" y="1286"/>
                    </a:lnTo>
                    <a:lnTo>
                      <a:pt x="352" y="1315"/>
                    </a:lnTo>
                    <a:lnTo>
                      <a:pt x="354" y="1344"/>
                    </a:lnTo>
                    <a:lnTo>
                      <a:pt x="360" y="1372"/>
                    </a:lnTo>
                    <a:lnTo>
                      <a:pt x="367" y="1402"/>
                    </a:lnTo>
                    <a:lnTo>
                      <a:pt x="376" y="1431"/>
                    </a:lnTo>
                    <a:lnTo>
                      <a:pt x="386" y="1461"/>
                    </a:lnTo>
                    <a:lnTo>
                      <a:pt x="397" y="1489"/>
                    </a:lnTo>
                    <a:lnTo>
                      <a:pt x="411" y="1518"/>
                    </a:lnTo>
                    <a:lnTo>
                      <a:pt x="427" y="1545"/>
                    </a:lnTo>
                    <a:lnTo>
                      <a:pt x="430" y="1555"/>
                    </a:lnTo>
                    <a:lnTo>
                      <a:pt x="433" y="1565"/>
                    </a:lnTo>
                    <a:lnTo>
                      <a:pt x="441" y="1583"/>
                    </a:lnTo>
                    <a:lnTo>
                      <a:pt x="450" y="1604"/>
                    </a:lnTo>
                    <a:lnTo>
                      <a:pt x="454" y="1616"/>
                    </a:lnTo>
                    <a:lnTo>
                      <a:pt x="458" y="1627"/>
                    </a:lnTo>
                    <a:lnTo>
                      <a:pt x="451" y="1647"/>
                    </a:lnTo>
                    <a:lnTo>
                      <a:pt x="447" y="1666"/>
                    </a:lnTo>
                    <a:lnTo>
                      <a:pt x="443" y="1681"/>
                    </a:lnTo>
                    <a:lnTo>
                      <a:pt x="441" y="1697"/>
                    </a:lnTo>
                    <a:lnTo>
                      <a:pt x="440" y="1711"/>
                    </a:lnTo>
                    <a:lnTo>
                      <a:pt x="440" y="1723"/>
                    </a:lnTo>
                    <a:lnTo>
                      <a:pt x="441" y="1735"/>
                    </a:lnTo>
                    <a:lnTo>
                      <a:pt x="443" y="1747"/>
                    </a:lnTo>
                    <a:lnTo>
                      <a:pt x="448" y="1771"/>
                    </a:lnTo>
                    <a:lnTo>
                      <a:pt x="453" y="1782"/>
                    </a:lnTo>
                    <a:lnTo>
                      <a:pt x="457" y="1795"/>
                    </a:lnTo>
                    <a:lnTo>
                      <a:pt x="461" y="1809"/>
                    </a:lnTo>
                    <a:lnTo>
                      <a:pt x="466" y="1824"/>
                    </a:lnTo>
                    <a:lnTo>
                      <a:pt x="471" y="1839"/>
                    </a:lnTo>
                    <a:lnTo>
                      <a:pt x="475" y="1858"/>
                    </a:lnTo>
                    <a:lnTo>
                      <a:pt x="475" y="1862"/>
                    </a:lnTo>
                    <a:lnTo>
                      <a:pt x="474" y="1869"/>
                    </a:lnTo>
                    <a:lnTo>
                      <a:pt x="473" y="1876"/>
                    </a:lnTo>
                    <a:lnTo>
                      <a:pt x="468" y="1885"/>
                    </a:lnTo>
                    <a:lnTo>
                      <a:pt x="463" y="1905"/>
                    </a:lnTo>
                    <a:lnTo>
                      <a:pt x="454" y="1926"/>
                    </a:lnTo>
                    <a:lnTo>
                      <a:pt x="444" y="1945"/>
                    </a:lnTo>
                    <a:lnTo>
                      <a:pt x="438" y="1955"/>
                    </a:lnTo>
                    <a:lnTo>
                      <a:pt x="434" y="1962"/>
                    </a:lnTo>
                    <a:lnTo>
                      <a:pt x="428" y="1969"/>
                    </a:lnTo>
                    <a:lnTo>
                      <a:pt x="424" y="1974"/>
                    </a:lnTo>
                    <a:lnTo>
                      <a:pt x="420" y="1979"/>
                    </a:lnTo>
                    <a:lnTo>
                      <a:pt x="416" y="198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76" name="Freeform 67"/>
              <p:cNvSpPr>
                <a:spLocks/>
              </p:cNvSpPr>
              <p:nvPr/>
            </p:nvSpPr>
            <p:spPr bwMode="auto">
              <a:xfrm>
                <a:off x="2964" y="2402"/>
                <a:ext cx="45" cy="43"/>
              </a:xfrm>
              <a:custGeom>
                <a:avLst/>
                <a:gdLst>
                  <a:gd name="T0" fmla="*/ 41 w 160"/>
                  <a:gd name="T1" fmla="*/ 43 h 156"/>
                  <a:gd name="T2" fmla="*/ 38 w 160"/>
                  <a:gd name="T3" fmla="*/ 42 h 156"/>
                  <a:gd name="T4" fmla="*/ 35 w 160"/>
                  <a:gd name="T5" fmla="*/ 40 h 156"/>
                  <a:gd name="T6" fmla="*/ 32 w 160"/>
                  <a:gd name="T7" fmla="*/ 39 h 156"/>
                  <a:gd name="T8" fmla="*/ 28 w 160"/>
                  <a:gd name="T9" fmla="*/ 36 h 156"/>
                  <a:gd name="T10" fmla="*/ 24 w 160"/>
                  <a:gd name="T11" fmla="*/ 34 h 156"/>
                  <a:gd name="T12" fmla="*/ 21 w 160"/>
                  <a:gd name="T13" fmla="*/ 31 h 156"/>
                  <a:gd name="T14" fmla="*/ 17 w 160"/>
                  <a:gd name="T15" fmla="*/ 28 h 156"/>
                  <a:gd name="T16" fmla="*/ 13 w 160"/>
                  <a:gd name="T17" fmla="*/ 25 h 156"/>
                  <a:gd name="T18" fmla="*/ 10 w 160"/>
                  <a:gd name="T19" fmla="*/ 22 h 156"/>
                  <a:gd name="T20" fmla="*/ 7 w 160"/>
                  <a:gd name="T21" fmla="*/ 18 h 156"/>
                  <a:gd name="T22" fmla="*/ 5 w 160"/>
                  <a:gd name="T23" fmla="*/ 15 h 156"/>
                  <a:gd name="T24" fmla="*/ 3 w 160"/>
                  <a:gd name="T25" fmla="*/ 11 h 156"/>
                  <a:gd name="T26" fmla="*/ 1 w 160"/>
                  <a:gd name="T27" fmla="*/ 8 h 156"/>
                  <a:gd name="T28" fmla="*/ 0 w 160"/>
                  <a:gd name="T29" fmla="*/ 6 h 156"/>
                  <a:gd name="T30" fmla="*/ 0 w 160"/>
                  <a:gd name="T31" fmla="*/ 4 h 156"/>
                  <a:gd name="T32" fmla="*/ 0 w 160"/>
                  <a:gd name="T33" fmla="*/ 2 h 156"/>
                  <a:gd name="T34" fmla="*/ 1 w 160"/>
                  <a:gd name="T35" fmla="*/ 1 h 156"/>
                  <a:gd name="T36" fmla="*/ 1 w 160"/>
                  <a:gd name="T37" fmla="*/ 0 h 156"/>
                  <a:gd name="T38" fmla="*/ 6 w 160"/>
                  <a:gd name="T39" fmla="*/ 6 h 156"/>
                  <a:gd name="T40" fmla="*/ 10 w 160"/>
                  <a:gd name="T41" fmla="*/ 12 h 156"/>
                  <a:gd name="T42" fmla="*/ 15 w 160"/>
                  <a:gd name="T43" fmla="*/ 18 h 156"/>
                  <a:gd name="T44" fmla="*/ 19 w 160"/>
                  <a:gd name="T45" fmla="*/ 23 h 156"/>
                  <a:gd name="T46" fmla="*/ 25 w 160"/>
                  <a:gd name="T47" fmla="*/ 29 h 156"/>
                  <a:gd name="T48" fmla="*/ 28 w 160"/>
                  <a:gd name="T49" fmla="*/ 31 h 156"/>
                  <a:gd name="T50" fmla="*/ 31 w 160"/>
                  <a:gd name="T51" fmla="*/ 34 h 156"/>
                  <a:gd name="T52" fmla="*/ 34 w 160"/>
                  <a:gd name="T53" fmla="*/ 36 h 156"/>
                  <a:gd name="T54" fmla="*/ 37 w 160"/>
                  <a:gd name="T55" fmla="*/ 38 h 156"/>
                  <a:gd name="T56" fmla="*/ 41 w 160"/>
                  <a:gd name="T57" fmla="*/ 40 h 156"/>
                  <a:gd name="T58" fmla="*/ 45 w 160"/>
                  <a:gd name="T59" fmla="*/ 42 h 156"/>
                  <a:gd name="T60" fmla="*/ 44 w 160"/>
                  <a:gd name="T61" fmla="*/ 43 h 156"/>
                  <a:gd name="T62" fmla="*/ 44 w 160"/>
                  <a:gd name="T63" fmla="*/ 43 h 156"/>
                  <a:gd name="T64" fmla="*/ 43 w 160"/>
                  <a:gd name="T65" fmla="*/ 43 h 156"/>
                  <a:gd name="T66" fmla="*/ 41 w 160"/>
                  <a:gd name="T67" fmla="*/ 43 h 1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0"/>
                  <a:gd name="T103" fmla="*/ 0 h 156"/>
                  <a:gd name="T104" fmla="*/ 160 w 160"/>
                  <a:gd name="T105" fmla="*/ 156 h 1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0" h="156">
                    <a:moveTo>
                      <a:pt x="146" y="156"/>
                    </a:moveTo>
                    <a:lnTo>
                      <a:pt x="136" y="152"/>
                    </a:lnTo>
                    <a:lnTo>
                      <a:pt x="124" y="146"/>
                    </a:lnTo>
                    <a:lnTo>
                      <a:pt x="113" y="140"/>
                    </a:lnTo>
                    <a:lnTo>
                      <a:pt x="100" y="132"/>
                    </a:lnTo>
                    <a:lnTo>
                      <a:pt x="86" y="122"/>
                    </a:lnTo>
                    <a:lnTo>
                      <a:pt x="73" y="112"/>
                    </a:lnTo>
                    <a:lnTo>
                      <a:pt x="60" y="101"/>
                    </a:lnTo>
                    <a:lnTo>
                      <a:pt x="47" y="89"/>
                    </a:lnTo>
                    <a:lnTo>
                      <a:pt x="36" y="78"/>
                    </a:lnTo>
                    <a:lnTo>
                      <a:pt x="25" y="65"/>
                    </a:lnTo>
                    <a:lnTo>
                      <a:pt x="16" y="54"/>
                    </a:lnTo>
                    <a:lnTo>
                      <a:pt x="9" y="41"/>
                    </a:lnTo>
                    <a:lnTo>
                      <a:pt x="3" y="29"/>
                    </a:lnTo>
                    <a:lnTo>
                      <a:pt x="0" y="20"/>
                    </a:lnTo>
                    <a:lnTo>
                      <a:pt x="0" y="14"/>
                    </a:lnTo>
                    <a:lnTo>
                      <a:pt x="0" y="8"/>
                    </a:lnTo>
                    <a:lnTo>
                      <a:pt x="2" y="4"/>
                    </a:lnTo>
                    <a:lnTo>
                      <a:pt x="3" y="0"/>
                    </a:lnTo>
                    <a:lnTo>
                      <a:pt x="20" y="21"/>
                    </a:lnTo>
                    <a:lnTo>
                      <a:pt x="36" y="44"/>
                    </a:lnTo>
                    <a:lnTo>
                      <a:pt x="52" y="65"/>
                    </a:lnTo>
                    <a:lnTo>
                      <a:pt x="69" y="85"/>
                    </a:lnTo>
                    <a:lnTo>
                      <a:pt x="89" y="105"/>
                    </a:lnTo>
                    <a:lnTo>
                      <a:pt x="99" y="113"/>
                    </a:lnTo>
                    <a:lnTo>
                      <a:pt x="109" y="122"/>
                    </a:lnTo>
                    <a:lnTo>
                      <a:pt x="120" y="131"/>
                    </a:lnTo>
                    <a:lnTo>
                      <a:pt x="133" y="138"/>
                    </a:lnTo>
                    <a:lnTo>
                      <a:pt x="146" y="145"/>
                    </a:lnTo>
                    <a:lnTo>
                      <a:pt x="160" y="152"/>
                    </a:lnTo>
                    <a:lnTo>
                      <a:pt x="158" y="155"/>
                    </a:lnTo>
                    <a:lnTo>
                      <a:pt x="156" y="156"/>
                    </a:lnTo>
                    <a:lnTo>
                      <a:pt x="153" y="156"/>
                    </a:lnTo>
                    <a:lnTo>
                      <a:pt x="146" y="156"/>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77" name="Freeform 68"/>
              <p:cNvSpPr>
                <a:spLocks/>
              </p:cNvSpPr>
              <p:nvPr/>
            </p:nvSpPr>
            <p:spPr bwMode="auto">
              <a:xfrm>
                <a:off x="2845" y="2274"/>
                <a:ext cx="196" cy="151"/>
              </a:xfrm>
              <a:custGeom>
                <a:avLst/>
                <a:gdLst>
                  <a:gd name="T0" fmla="*/ 0 w 691"/>
                  <a:gd name="T1" fmla="*/ 135 h 555"/>
                  <a:gd name="T2" fmla="*/ 1 w 691"/>
                  <a:gd name="T3" fmla="*/ 116 h 555"/>
                  <a:gd name="T4" fmla="*/ 5 w 691"/>
                  <a:gd name="T5" fmla="*/ 102 h 555"/>
                  <a:gd name="T6" fmla="*/ 17 w 691"/>
                  <a:gd name="T7" fmla="*/ 81 h 555"/>
                  <a:gd name="T8" fmla="*/ 37 w 691"/>
                  <a:gd name="T9" fmla="*/ 57 h 555"/>
                  <a:gd name="T10" fmla="*/ 51 w 691"/>
                  <a:gd name="T11" fmla="*/ 38 h 555"/>
                  <a:gd name="T12" fmla="*/ 57 w 691"/>
                  <a:gd name="T13" fmla="*/ 20 h 555"/>
                  <a:gd name="T14" fmla="*/ 65 w 691"/>
                  <a:gd name="T15" fmla="*/ 0 h 555"/>
                  <a:gd name="T16" fmla="*/ 64 w 691"/>
                  <a:gd name="T17" fmla="*/ 10 h 555"/>
                  <a:gd name="T18" fmla="*/ 57 w 691"/>
                  <a:gd name="T19" fmla="*/ 37 h 555"/>
                  <a:gd name="T20" fmla="*/ 60 w 691"/>
                  <a:gd name="T21" fmla="*/ 39 h 555"/>
                  <a:gd name="T22" fmla="*/ 69 w 691"/>
                  <a:gd name="T23" fmla="*/ 14 h 555"/>
                  <a:gd name="T24" fmla="*/ 74 w 691"/>
                  <a:gd name="T25" fmla="*/ 6 h 555"/>
                  <a:gd name="T26" fmla="*/ 75 w 691"/>
                  <a:gd name="T27" fmla="*/ 17 h 555"/>
                  <a:gd name="T28" fmla="*/ 78 w 691"/>
                  <a:gd name="T29" fmla="*/ 36 h 555"/>
                  <a:gd name="T30" fmla="*/ 84 w 691"/>
                  <a:gd name="T31" fmla="*/ 42 h 555"/>
                  <a:gd name="T32" fmla="*/ 84 w 691"/>
                  <a:gd name="T33" fmla="*/ 29 h 555"/>
                  <a:gd name="T34" fmla="*/ 88 w 691"/>
                  <a:gd name="T35" fmla="*/ 25 h 555"/>
                  <a:gd name="T36" fmla="*/ 97 w 691"/>
                  <a:gd name="T37" fmla="*/ 38 h 555"/>
                  <a:gd name="T38" fmla="*/ 98 w 691"/>
                  <a:gd name="T39" fmla="*/ 32 h 555"/>
                  <a:gd name="T40" fmla="*/ 92 w 691"/>
                  <a:gd name="T41" fmla="*/ 16 h 555"/>
                  <a:gd name="T42" fmla="*/ 89 w 691"/>
                  <a:gd name="T43" fmla="*/ 7 h 555"/>
                  <a:gd name="T44" fmla="*/ 92 w 691"/>
                  <a:gd name="T45" fmla="*/ 12 h 555"/>
                  <a:gd name="T46" fmla="*/ 107 w 691"/>
                  <a:gd name="T47" fmla="*/ 38 h 555"/>
                  <a:gd name="T48" fmla="*/ 120 w 691"/>
                  <a:gd name="T49" fmla="*/ 53 h 555"/>
                  <a:gd name="T50" fmla="*/ 137 w 691"/>
                  <a:gd name="T51" fmla="*/ 63 h 555"/>
                  <a:gd name="T52" fmla="*/ 163 w 691"/>
                  <a:gd name="T53" fmla="*/ 80 h 555"/>
                  <a:gd name="T54" fmla="*/ 180 w 691"/>
                  <a:gd name="T55" fmla="*/ 94 h 555"/>
                  <a:gd name="T56" fmla="*/ 191 w 691"/>
                  <a:gd name="T57" fmla="*/ 113 h 555"/>
                  <a:gd name="T58" fmla="*/ 195 w 691"/>
                  <a:gd name="T59" fmla="*/ 130 h 555"/>
                  <a:gd name="T60" fmla="*/ 186 w 691"/>
                  <a:gd name="T61" fmla="*/ 138 h 555"/>
                  <a:gd name="T62" fmla="*/ 174 w 691"/>
                  <a:gd name="T63" fmla="*/ 137 h 555"/>
                  <a:gd name="T64" fmla="*/ 163 w 691"/>
                  <a:gd name="T65" fmla="*/ 134 h 555"/>
                  <a:gd name="T66" fmla="*/ 155 w 691"/>
                  <a:gd name="T67" fmla="*/ 134 h 555"/>
                  <a:gd name="T68" fmla="*/ 149 w 691"/>
                  <a:gd name="T69" fmla="*/ 129 h 555"/>
                  <a:gd name="T70" fmla="*/ 145 w 691"/>
                  <a:gd name="T71" fmla="*/ 125 h 555"/>
                  <a:gd name="T72" fmla="*/ 132 w 691"/>
                  <a:gd name="T73" fmla="*/ 124 h 555"/>
                  <a:gd name="T74" fmla="*/ 122 w 691"/>
                  <a:gd name="T75" fmla="*/ 115 h 555"/>
                  <a:gd name="T76" fmla="*/ 114 w 691"/>
                  <a:gd name="T77" fmla="*/ 111 h 555"/>
                  <a:gd name="T78" fmla="*/ 108 w 691"/>
                  <a:gd name="T79" fmla="*/ 110 h 555"/>
                  <a:gd name="T80" fmla="*/ 113 w 691"/>
                  <a:gd name="T81" fmla="*/ 104 h 555"/>
                  <a:gd name="T82" fmla="*/ 122 w 691"/>
                  <a:gd name="T83" fmla="*/ 97 h 555"/>
                  <a:gd name="T84" fmla="*/ 132 w 691"/>
                  <a:gd name="T85" fmla="*/ 85 h 555"/>
                  <a:gd name="T86" fmla="*/ 133 w 691"/>
                  <a:gd name="T87" fmla="*/ 76 h 555"/>
                  <a:gd name="T88" fmla="*/ 118 w 691"/>
                  <a:gd name="T89" fmla="*/ 85 h 555"/>
                  <a:gd name="T90" fmla="*/ 102 w 691"/>
                  <a:gd name="T91" fmla="*/ 98 h 555"/>
                  <a:gd name="T92" fmla="*/ 84 w 691"/>
                  <a:gd name="T93" fmla="*/ 101 h 555"/>
                  <a:gd name="T94" fmla="*/ 68 w 691"/>
                  <a:gd name="T95" fmla="*/ 100 h 555"/>
                  <a:gd name="T96" fmla="*/ 52 w 691"/>
                  <a:gd name="T97" fmla="*/ 95 h 555"/>
                  <a:gd name="T98" fmla="*/ 33 w 691"/>
                  <a:gd name="T99" fmla="*/ 87 h 555"/>
                  <a:gd name="T100" fmla="*/ 31 w 691"/>
                  <a:gd name="T101" fmla="*/ 89 h 555"/>
                  <a:gd name="T102" fmla="*/ 39 w 691"/>
                  <a:gd name="T103" fmla="*/ 99 h 555"/>
                  <a:gd name="T104" fmla="*/ 55 w 691"/>
                  <a:gd name="T105" fmla="*/ 108 h 555"/>
                  <a:gd name="T106" fmla="*/ 61 w 691"/>
                  <a:gd name="T107" fmla="*/ 117 h 555"/>
                  <a:gd name="T108" fmla="*/ 58 w 691"/>
                  <a:gd name="T109" fmla="*/ 131 h 555"/>
                  <a:gd name="T110" fmla="*/ 54 w 691"/>
                  <a:gd name="T111" fmla="*/ 131 h 555"/>
                  <a:gd name="T112" fmla="*/ 29 w 691"/>
                  <a:gd name="T113" fmla="*/ 145 h 555"/>
                  <a:gd name="T114" fmla="*/ 2 w 691"/>
                  <a:gd name="T115" fmla="*/ 151 h 5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1"/>
                  <a:gd name="T175" fmla="*/ 0 h 555"/>
                  <a:gd name="T176" fmla="*/ 691 w 691"/>
                  <a:gd name="T177" fmla="*/ 555 h 5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1" h="555">
                    <a:moveTo>
                      <a:pt x="7" y="555"/>
                    </a:moveTo>
                    <a:lnTo>
                      <a:pt x="3" y="534"/>
                    </a:lnTo>
                    <a:lnTo>
                      <a:pt x="2" y="514"/>
                    </a:lnTo>
                    <a:lnTo>
                      <a:pt x="0" y="495"/>
                    </a:lnTo>
                    <a:lnTo>
                      <a:pt x="0" y="477"/>
                    </a:lnTo>
                    <a:lnTo>
                      <a:pt x="0" y="460"/>
                    </a:lnTo>
                    <a:lnTo>
                      <a:pt x="2" y="444"/>
                    </a:lnTo>
                    <a:lnTo>
                      <a:pt x="3" y="428"/>
                    </a:lnTo>
                    <a:lnTo>
                      <a:pt x="6" y="414"/>
                    </a:lnTo>
                    <a:lnTo>
                      <a:pt x="7" y="400"/>
                    </a:lnTo>
                    <a:lnTo>
                      <a:pt x="12" y="387"/>
                    </a:lnTo>
                    <a:lnTo>
                      <a:pt x="16" y="374"/>
                    </a:lnTo>
                    <a:lnTo>
                      <a:pt x="20" y="363"/>
                    </a:lnTo>
                    <a:lnTo>
                      <a:pt x="30" y="340"/>
                    </a:lnTo>
                    <a:lnTo>
                      <a:pt x="43" y="319"/>
                    </a:lnTo>
                    <a:lnTo>
                      <a:pt x="59" y="299"/>
                    </a:lnTo>
                    <a:lnTo>
                      <a:pt x="74" y="277"/>
                    </a:lnTo>
                    <a:lnTo>
                      <a:pt x="91" y="256"/>
                    </a:lnTo>
                    <a:lnTo>
                      <a:pt x="110" y="235"/>
                    </a:lnTo>
                    <a:lnTo>
                      <a:pt x="130" y="211"/>
                    </a:lnTo>
                    <a:lnTo>
                      <a:pt x="150" y="185"/>
                    </a:lnTo>
                    <a:lnTo>
                      <a:pt x="160" y="171"/>
                    </a:lnTo>
                    <a:lnTo>
                      <a:pt x="171" y="156"/>
                    </a:lnTo>
                    <a:lnTo>
                      <a:pt x="181" y="141"/>
                    </a:lnTo>
                    <a:lnTo>
                      <a:pt x="191" y="124"/>
                    </a:lnTo>
                    <a:lnTo>
                      <a:pt x="194" y="108"/>
                    </a:lnTo>
                    <a:lnTo>
                      <a:pt x="197" y="91"/>
                    </a:lnTo>
                    <a:lnTo>
                      <a:pt x="201" y="75"/>
                    </a:lnTo>
                    <a:lnTo>
                      <a:pt x="205" y="60"/>
                    </a:lnTo>
                    <a:lnTo>
                      <a:pt x="215" y="30"/>
                    </a:lnTo>
                    <a:lnTo>
                      <a:pt x="227" y="0"/>
                    </a:lnTo>
                    <a:lnTo>
                      <a:pt x="228" y="1"/>
                    </a:lnTo>
                    <a:lnTo>
                      <a:pt x="229" y="1"/>
                    </a:lnTo>
                    <a:lnTo>
                      <a:pt x="234" y="3"/>
                    </a:lnTo>
                    <a:lnTo>
                      <a:pt x="229" y="20"/>
                    </a:lnTo>
                    <a:lnTo>
                      <a:pt x="225" y="38"/>
                    </a:lnTo>
                    <a:lnTo>
                      <a:pt x="214" y="78"/>
                    </a:lnTo>
                    <a:lnTo>
                      <a:pt x="208" y="98"/>
                    </a:lnTo>
                    <a:lnTo>
                      <a:pt x="202" y="117"/>
                    </a:lnTo>
                    <a:lnTo>
                      <a:pt x="200" y="137"/>
                    </a:lnTo>
                    <a:lnTo>
                      <a:pt x="200" y="155"/>
                    </a:lnTo>
                    <a:lnTo>
                      <a:pt x="201" y="156"/>
                    </a:lnTo>
                    <a:lnTo>
                      <a:pt x="202" y="158"/>
                    </a:lnTo>
                    <a:lnTo>
                      <a:pt x="212" y="142"/>
                    </a:lnTo>
                    <a:lnTo>
                      <a:pt x="221" y="125"/>
                    </a:lnTo>
                    <a:lnTo>
                      <a:pt x="228" y="108"/>
                    </a:lnTo>
                    <a:lnTo>
                      <a:pt x="234" y="90"/>
                    </a:lnTo>
                    <a:lnTo>
                      <a:pt x="244" y="53"/>
                    </a:lnTo>
                    <a:lnTo>
                      <a:pt x="248" y="34"/>
                    </a:lnTo>
                    <a:lnTo>
                      <a:pt x="252" y="18"/>
                    </a:lnTo>
                    <a:lnTo>
                      <a:pt x="261" y="18"/>
                    </a:lnTo>
                    <a:lnTo>
                      <a:pt x="261" y="23"/>
                    </a:lnTo>
                    <a:lnTo>
                      <a:pt x="261" y="28"/>
                    </a:lnTo>
                    <a:lnTo>
                      <a:pt x="261" y="37"/>
                    </a:lnTo>
                    <a:lnTo>
                      <a:pt x="262" y="44"/>
                    </a:lnTo>
                    <a:lnTo>
                      <a:pt x="264" y="62"/>
                    </a:lnTo>
                    <a:lnTo>
                      <a:pt x="265" y="82"/>
                    </a:lnTo>
                    <a:lnTo>
                      <a:pt x="268" y="104"/>
                    </a:lnTo>
                    <a:lnTo>
                      <a:pt x="272" y="122"/>
                    </a:lnTo>
                    <a:lnTo>
                      <a:pt x="275" y="131"/>
                    </a:lnTo>
                    <a:lnTo>
                      <a:pt x="278" y="139"/>
                    </a:lnTo>
                    <a:lnTo>
                      <a:pt x="281" y="146"/>
                    </a:lnTo>
                    <a:lnTo>
                      <a:pt x="284" y="152"/>
                    </a:lnTo>
                    <a:lnTo>
                      <a:pt x="296" y="154"/>
                    </a:lnTo>
                    <a:lnTo>
                      <a:pt x="296" y="144"/>
                    </a:lnTo>
                    <a:lnTo>
                      <a:pt x="296" y="132"/>
                    </a:lnTo>
                    <a:lnTo>
                      <a:pt x="295" y="119"/>
                    </a:lnTo>
                    <a:lnTo>
                      <a:pt x="295" y="105"/>
                    </a:lnTo>
                    <a:lnTo>
                      <a:pt x="292" y="74"/>
                    </a:lnTo>
                    <a:lnTo>
                      <a:pt x="291" y="41"/>
                    </a:lnTo>
                    <a:lnTo>
                      <a:pt x="299" y="65"/>
                    </a:lnTo>
                    <a:lnTo>
                      <a:pt x="311" y="91"/>
                    </a:lnTo>
                    <a:lnTo>
                      <a:pt x="316" y="102"/>
                    </a:lnTo>
                    <a:lnTo>
                      <a:pt x="325" y="115"/>
                    </a:lnTo>
                    <a:lnTo>
                      <a:pt x="333" y="128"/>
                    </a:lnTo>
                    <a:lnTo>
                      <a:pt x="343" y="139"/>
                    </a:lnTo>
                    <a:lnTo>
                      <a:pt x="346" y="137"/>
                    </a:lnTo>
                    <a:lnTo>
                      <a:pt x="346" y="131"/>
                    </a:lnTo>
                    <a:lnTo>
                      <a:pt x="346" y="125"/>
                    </a:lnTo>
                    <a:lnTo>
                      <a:pt x="345" y="117"/>
                    </a:lnTo>
                    <a:lnTo>
                      <a:pt x="343" y="109"/>
                    </a:lnTo>
                    <a:lnTo>
                      <a:pt x="341" y="99"/>
                    </a:lnTo>
                    <a:lnTo>
                      <a:pt x="333" y="80"/>
                    </a:lnTo>
                    <a:lnTo>
                      <a:pt x="326" y="60"/>
                    </a:lnTo>
                    <a:lnTo>
                      <a:pt x="323" y="51"/>
                    </a:lnTo>
                    <a:lnTo>
                      <a:pt x="321" y="41"/>
                    </a:lnTo>
                    <a:lnTo>
                      <a:pt x="318" y="34"/>
                    </a:lnTo>
                    <a:lnTo>
                      <a:pt x="315" y="27"/>
                    </a:lnTo>
                    <a:lnTo>
                      <a:pt x="313" y="20"/>
                    </a:lnTo>
                    <a:lnTo>
                      <a:pt x="312" y="16"/>
                    </a:lnTo>
                    <a:lnTo>
                      <a:pt x="319" y="30"/>
                    </a:lnTo>
                    <a:lnTo>
                      <a:pt x="326" y="44"/>
                    </a:lnTo>
                    <a:lnTo>
                      <a:pt x="333" y="58"/>
                    </a:lnTo>
                    <a:lnTo>
                      <a:pt x="341" y="74"/>
                    </a:lnTo>
                    <a:lnTo>
                      <a:pt x="358" y="107"/>
                    </a:lnTo>
                    <a:lnTo>
                      <a:pt x="376" y="139"/>
                    </a:lnTo>
                    <a:lnTo>
                      <a:pt x="386" y="154"/>
                    </a:lnTo>
                    <a:lnTo>
                      <a:pt x="396" y="169"/>
                    </a:lnTo>
                    <a:lnTo>
                      <a:pt x="409" y="182"/>
                    </a:lnTo>
                    <a:lnTo>
                      <a:pt x="422" y="195"/>
                    </a:lnTo>
                    <a:lnTo>
                      <a:pt x="435" y="206"/>
                    </a:lnTo>
                    <a:lnTo>
                      <a:pt x="449" y="216"/>
                    </a:lnTo>
                    <a:lnTo>
                      <a:pt x="464" y="225"/>
                    </a:lnTo>
                    <a:lnTo>
                      <a:pt x="482" y="230"/>
                    </a:lnTo>
                    <a:lnTo>
                      <a:pt x="500" y="245"/>
                    </a:lnTo>
                    <a:lnTo>
                      <a:pt x="539" y="270"/>
                    </a:lnTo>
                    <a:lnTo>
                      <a:pt x="556" y="282"/>
                    </a:lnTo>
                    <a:lnTo>
                      <a:pt x="573" y="294"/>
                    </a:lnTo>
                    <a:lnTo>
                      <a:pt x="590" y="306"/>
                    </a:lnTo>
                    <a:lnTo>
                      <a:pt x="605" y="319"/>
                    </a:lnTo>
                    <a:lnTo>
                      <a:pt x="620" y="333"/>
                    </a:lnTo>
                    <a:lnTo>
                      <a:pt x="634" y="347"/>
                    </a:lnTo>
                    <a:lnTo>
                      <a:pt x="645" y="361"/>
                    </a:lnTo>
                    <a:lnTo>
                      <a:pt x="657" y="378"/>
                    </a:lnTo>
                    <a:lnTo>
                      <a:pt x="667" y="397"/>
                    </a:lnTo>
                    <a:lnTo>
                      <a:pt x="675" y="417"/>
                    </a:lnTo>
                    <a:lnTo>
                      <a:pt x="682" y="440"/>
                    </a:lnTo>
                    <a:lnTo>
                      <a:pt x="685" y="451"/>
                    </a:lnTo>
                    <a:lnTo>
                      <a:pt x="688" y="464"/>
                    </a:lnTo>
                    <a:lnTo>
                      <a:pt x="689" y="477"/>
                    </a:lnTo>
                    <a:lnTo>
                      <a:pt x="691" y="491"/>
                    </a:lnTo>
                    <a:lnTo>
                      <a:pt x="680" y="498"/>
                    </a:lnTo>
                    <a:lnTo>
                      <a:pt x="668" y="504"/>
                    </a:lnTo>
                    <a:lnTo>
                      <a:pt x="657" y="507"/>
                    </a:lnTo>
                    <a:lnTo>
                      <a:pt x="645" y="508"/>
                    </a:lnTo>
                    <a:lnTo>
                      <a:pt x="635" y="508"/>
                    </a:lnTo>
                    <a:lnTo>
                      <a:pt x="625" y="507"/>
                    </a:lnTo>
                    <a:lnTo>
                      <a:pt x="615" y="504"/>
                    </a:lnTo>
                    <a:lnTo>
                      <a:pt x="605" y="502"/>
                    </a:lnTo>
                    <a:lnTo>
                      <a:pt x="588" y="495"/>
                    </a:lnTo>
                    <a:lnTo>
                      <a:pt x="580" y="492"/>
                    </a:lnTo>
                    <a:lnTo>
                      <a:pt x="573" y="491"/>
                    </a:lnTo>
                    <a:lnTo>
                      <a:pt x="566" y="490"/>
                    </a:lnTo>
                    <a:lnTo>
                      <a:pt x="560" y="488"/>
                    </a:lnTo>
                    <a:lnTo>
                      <a:pt x="554" y="490"/>
                    </a:lnTo>
                    <a:lnTo>
                      <a:pt x="548" y="491"/>
                    </a:lnTo>
                    <a:lnTo>
                      <a:pt x="540" y="487"/>
                    </a:lnTo>
                    <a:lnTo>
                      <a:pt x="533" y="482"/>
                    </a:lnTo>
                    <a:lnTo>
                      <a:pt x="529" y="478"/>
                    </a:lnTo>
                    <a:lnTo>
                      <a:pt x="524" y="475"/>
                    </a:lnTo>
                    <a:lnTo>
                      <a:pt x="521" y="471"/>
                    </a:lnTo>
                    <a:lnTo>
                      <a:pt x="517" y="468"/>
                    </a:lnTo>
                    <a:lnTo>
                      <a:pt x="514" y="462"/>
                    </a:lnTo>
                    <a:lnTo>
                      <a:pt x="510" y="458"/>
                    </a:lnTo>
                    <a:lnTo>
                      <a:pt x="500" y="458"/>
                    </a:lnTo>
                    <a:lnTo>
                      <a:pt x="493" y="458"/>
                    </a:lnTo>
                    <a:lnTo>
                      <a:pt x="479" y="458"/>
                    </a:lnTo>
                    <a:lnTo>
                      <a:pt x="466" y="454"/>
                    </a:lnTo>
                    <a:lnTo>
                      <a:pt x="456" y="450"/>
                    </a:lnTo>
                    <a:lnTo>
                      <a:pt x="446" y="443"/>
                    </a:lnTo>
                    <a:lnTo>
                      <a:pt x="439" y="434"/>
                    </a:lnTo>
                    <a:lnTo>
                      <a:pt x="430" y="423"/>
                    </a:lnTo>
                    <a:lnTo>
                      <a:pt x="425" y="411"/>
                    </a:lnTo>
                    <a:lnTo>
                      <a:pt x="417" y="410"/>
                    </a:lnTo>
                    <a:lnTo>
                      <a:pt x="413" y="408"/>
                    </a:lnTo>
                    <a:lnTo>
                      <a:pt x="403" y="407"/>
                    </a:lnTo>
                    <a:lnTo>
                      <a:pt x="396" y="406"/>
                    </a:lnTo>
                    <a:lnTo>
                      <a:pt x="392" y="404"/>
                    </a:lnTo>
                    <a:lnTo>
                      <a:pt x="386" y="404"/>
                    </a:lnTo>
                    <a:lnTo>
                      <a:pt x="380" y="406"/>
                    </a:lnTo>
                    <a:lnTo>
                      <a:pt x="382" y="400"/>
                    </a:lnTo>
                    <a:lnTo>
                      <a:pt x="386" y="394"/>
                    </a:lnTo>
                    <a:lnTo>
                      <a:pt x="392" y="388"/>
                    </a:lnTo>
                    <a:lnTo>
                      <a:pt x="398" y="383"/>
                    </a:lnTo>
                    <a:lnTo>
                      <a:pt x="405" y="376"/>
                    </a:lnTo>
                    <a:lnTo>
                      <a:pt x="412" y="370"/>
                    </a:lnTo>
                    <a:lnTo>
                      <a:pt x="420" y="363"/>
                    </a:lnTo>
                    <a:lnTo>
                      <a:pt x="429" y="356"/>
                    </a:lnTo>
                    <a:lnTo>
                      <a:pt x="445" y="340"/>
                    </a:lnTo>
                    <a:lnTo>
                      <a:pt x="453" y="332"/>
                    </a:lnTo>
                    <a:lnTo>
                      <a:pt x="460" y="322"/>
                    </a:lnTo>
                    <a:lnTo>
                      <a:pt x="466" y="312"/>
                    </a:lnTo>
                    <a:lnTo>
                      <a:pt x="470" y="300"/>
                    </a:lnTo>
                    <a:lnTo>
                      <a:pt x="474" y="289"/>
                    </a:lnTo>
                    <a:lnTo>
                      <a:pt x="476" y="276"/>
                    </a:lnTo>
                    <a:lnTo>
                      <a:pt x="469" y="279"/>
                    </a:lnTo>
                    <a:lnTo>
                      <a:pt x="462" y="282"/>
                    </a:lnTo>
                    <a:lnTo>
                      <a:pt x="446" y="290"/>
                    </a:lnTo>
                    <a:lnTo>
                      <a:pt x="430" y="300"/>
                    </a:lnTo>
                    <a:lnTo>
                      <a:pt x="416" y="313"/>
                    </a:lnTo>
                    <a:lnTo>
                      <a:pt x="402" y="326"/>
                    </a:lnTo>
                    <a:lnTo>
                      <a:pt x="388" y="339"/>
                    </a:lnTo>
                    <a:lnTo>
                      <a:pt x="373" y="350"/>
                    </a:lnTo>
                    <a:lnTo>
                      <a:pt x="360" y="360"/>
                    </a:lnTo>
                    <a:lnTo>
                      <a:pt x="343" y="364"/>
                    </a:lnTo>
                    <a:lnTo>
                      <a:pt x="328" y="367"/>
                    </a:lnTo>
                    <a:lnTo>
                      <a:pt x="312" y="370"/>
                    </a:lnTo>
                    <a:lnTo>
                      <a:pt x="296" y="371"/>
                    </a:lnTo>
                    <a:lnTo>
                      <a:pt x="282" y="373"/>
                    </a:lnTo>
                    <a:lnTo>
                      <a:pt x="268" y="371"/>
                    </a:lnTo>
                    <a:lnTo>
                      <a:pt x="254" y="370"/>
                    </a:lnTo>
                    <a:lnTo>
                      <a:pt x="239" y="369"/>
                    </a:lnTo>
                    <a:lnTo>
                      <a:pt x="225" y="366"/>
                    </a:lnTo>
                    <a:lnTo>
                      <a:pt x="212" y="360"/>
                    </a:lnTo>
                    <a:lnTo>
                      <a:pt x="198" y="356"/>
                    </a:lnTo>
                    <a:lnTo>
                      <a:pt x="185" y="350"/>
                    </a:lnTo>
                    <a:lnTo>
                      <a:pt x="172" y="343"/>
                    </a:lnTo>
                    <a:lnTo>
                      <a:pt x="160" y="336"/>
                    </a:lnTo>
                    <a:lnTo>
                      <a:pt x="133" y="319"/>
                    </a:lnTo>
                    <a:lnTo>
                      <a:pt x="118" y="319"/>
                    </a:lnTo>
                    <a:lnTo>
                      <a:pt x="115" y="319"/>
                    </a:lnTo>
                    <a:lnTo>
                      <a:pt x="114" y="320"/>
                    </a:lnTo>
                    <a:lnTo>
                      <a:pt x="111" y="322"/>
                    </a:lnTo>
                    <a:lnTo>
                      <a:pt x="110" y="326"/>
                    </a:lnTo>
                    <a:lnTo>
                      <a:pt x="108" y="330"/>
                    </a:lnTo>
                    <a:lnTo>
                      <a:pt x="115" y="341"/>
                    </a:lnTo>
                    <a:lnTo>
                      <a:pt x="124" y="353"/>
                    </a:lnTo>
                    <a:lnTo>
                      <a:pt x="137" y="363"/>
                    </a:lnTo>
                    <a:lnTo>
                      <a:pt x="148" y="373"/>
                    </a:lnTo>
                    <a:lnTo>
                      <a:pt x="164" y="381"/>
                    </a:lnTo>
                    <a:lnTo>
                      <a:pt x="178" y="390"/>
                    </a:lnTo>
                    <a:lnTo>
                      <a:pt x="194" y="396"/>
                    </a:lnTo>
                    <a:lnTo>
                      <a:pt x="211" y="401"/>
                    </a:lnTo>
                    <a:lnTo>
                      <a:pt x="212" y="408"/>
                    </a:lnTo>
                    <a:lnTo>
                      <a:pt x="212" y="418"/>
                    </a:lnTo>
                    <a:lnTo>
                      <a:pt x="214" y="431"/>
                    </a:lnTo>
                    <a:lnTo>
                      <a:pt x="212" y="444"/>
                    </a:lnTo>
                    <a:lnTo>
                      <a:pt x="211" y="457"/>
                    </a:lnTo>
                    <a:lnTo>
                      <a:pt x="208" y="468"/>
                    </a:lnTo>
                    <a:lnTo>
                      <a:pt x="204" y="480"/>
                    </a:lnTo>
                    <a:lnTo>
                      <a:pt x="201" y="484"/>
                    </a:lnTo>
                    <a:lnTo>
                      <a:pt x="198" y="488"/>
                    </a:lnTo>
                    <a:lnTo>
                      <a:pt x="194" y="485"/>
                    </a:lnTo>
                    <a:lnTo>
                      <a:pt x="190" y="482"/>
                    </a:lnTo>
                    <a:lnTo>
                      <a:pt x="168" y="498"/>
                    </a:lnTo>
                    <a:lnTo>
                      <a:pt x="147" y="512"/>
                    </a:lnTo>
                    <a:lnTo>
                      <a:pt x="125" y="524"/>
                    </a:lnTo>
                    <a:lnTo>
                      <a:pt x="103" y="534"/>
                    </a:lnTo>
                    <a:lnTo>
                      <a:pt x="80" y="542"/>
                    </a:lnTo>
                    <a:lnTo>
                      <a:pt x="56" y="548"/>
                    </a:lnTo>
                    <a:lnTo>
                      <a:pt x="31" y="552"/>
                    </a:lnTo>
                    <a:lnTo>
                      <a:pt x="7" y="55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78" name="Freeform 69"/>
              <p:cNvSpPr>
                <a:spLocks/>
              </p:cNvSpPr>
              <p:nvPr/>
            </p:nvSpPr>
            <p:spPr bwMode="auto">
              <a:xfrm>
                <a:off x="2839" y="2193"/>
                <a:ext cx="3" cy="7"/>
              </a:xfrm>
              <a:custGeom>
                <a:avLst/>
                <a:gdLst>
                  <a:gd name="T0" fmla="*/ 2 w 8"/>
                  <a:gd name="T1" fmla="*/ 7 h 27"/>
                  <a:gd name="T2" fmla="*/ 0 w 8"/>
                  <a:gd name="T3" fmla="*/ 4 h 27"/>
                  <a:gd name="T4" fmla="*/ 0 w 8"/>
                  <a:gd name="T5" fmla="*/ 2 h 27"/>
                  <a:gd name="T6" fmla="*/ 0 w 8"/>
                  <a:gd name="T7" fmla="*/ 0 h 27"/>
                  <a:gd name="T8" fmla="*/ 3 w 8"/>
                  <a:gd name="T9" fmla="*/ 0 h 27"/>
                  <a:gd name="T10" fmla="*/ 3 w 8"/>
                  <a:gd name="T11" fmla="*/ 2 h 27"/>
                  <a:gd name="T12" fmla="*/ 3 w 8"/>
                  <a:gd name="T13" fmla="*/ 3 h 27"/>
                  <a:gd name="T14" fmla="*/ 3 w 8"/>
                  <a:gd name="T15" fmla="*/ 7 h 27"/>
                  <a:gd name="T16" fmla="*/ 3 w 8"/>
                  <a:gd name="T17" fmla="*/ 7 h 27"/>
                  <a:gd name="T18" fmla="*/ 2 w 8"/>
                  <a:gd name="T19" fmla="*/ 7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7"/>
                  <a:gd name="T32" fmla="*/ 8 w 8"/>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7">
                    <a:moveTo>
                      <a:pt x="5" y="27"/>
                    </a:moveTo>
                    <a:lnTo>
                      <a:pt x="1" y="15"/>
                    </a:lnTo>
                    <a:lnTo>
                      <a:pt x="0" y="7"/>
                    </a:lnTo>
                    <a:lnTo>
                      <a:pt x="0" y="0"/>
                    </a:lnTo>
                    <a:lnTo>
                      <a:pt x="7" y="0"/>
                    </a:lnTo>
                    <a:lnTo>
                      <a:pt x="7" y="7"/>
                    </a:lnTo>
                    <a:lnTo>
                      <a:pt x="7" y="13"/>
                    </a:lnTo>
                    <a:lnTo>
                      <a:pt x="8" y="27"/>
                    </a:lnTo>
                    <a:lnTo>
                      <a:pt x="7" y="27"/>
                    </a:lnTo>
                    <a:lnTo>
                      <a:pt x="5" y="27"/>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79" name="Freeform 70"/>
              <p:cNvSpPr>
                <a:spLocks/>
              </p:cNvSpPr>
              <p:nvPr/>
            </p:nvSpPr>
            <p:spPr bwMode="auto">
              <a:xfrm>
                <a:off x="2838" y="2176"/>
                <a:ext cx="1" cy="11"/>
              </a:xfrm>
              <a:custGeom>
                <a:avLst/>
                <a:gdLst>
                  <a:gd name="T0" fmla="*/ 0 w 6"/>
                  <a:gd name="T1" fmla="*/ 11 h 41"/>
                  <a:gd name="T2" fmla="*/ 0 w 6"/>
                  <a:gd name="T3" fmla="*/ 6 h 41"/>
                  <a:gd name="T4" fmla="*/ 0 w 6"/>
                  <a:gd name="T5" fmla="*/ 1 h 41"/>
                  <a:gd name="T6" fmla="*/ 0 w 6"/>
                  <a:gd name="T7" fmla="*/ 0 h 41"/>
                  <a:gd name="T8" fmla="*/ 1 w 6"/>
                  <a:gd name="T9" fmla="*/ 0 h 41"/>
                  <a:gd name="T10" fmla="*/ 1 w 6"/>
                  <a:gd name="T11" fmla="*/ 2 h 41"/>
                  <a:gd name="T12" fmla="*/ 1 w 6"/>
                  <a:gd name="T13" fmla="*/ 5 h 41"/>
                  <a:gd name="T14" fmla="*/ 1 w 6"/>
                  <a:gd name="T15" fmla="*/ 7 h 41"/>
                  <a:gd name="T16" fmla="*/ 1 w 6"/>
                  <a:gd name="T17" fmla="*/ 8 h 41"/>
                  <a:gd name="T18" fmla="*/ 1 w 6"/>
                  <a:gd name="T19" fmla="*/ 10 h 41"/>
                  <a:gd name="T20" fmla="*/ 1 w 6"/>
                  <a:gd name="T21" fmla="*/ 11 h 41"/>
                  <a:gd name="T22" fmla="*/ 1 w 6"/>
                  <a:gd name="T23" fmla="*/ 11 h 41"/>
                  <a:gd name="T24" fmla="*/ 0 w 6"/>
                  <a:gd name="T25" fmla="*/ 11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41"/>
                  <a:gd name="T41" fmla="*/ 6 w 6"/>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41">
                    <a:moveTo>
                      <a:pt x="0" y="40"/>
                    </a:moveTo>
                    <a:lnTo>
                      <a:pt x="0" y="22"/>
                    </a:lnTo>
                    <a:lnTo>
                      <a:pt x="0" y="3"/>
                    </a:lnTo>
                    <a:lnTo>
                      <a:pt x="1" y="0"/>
                    </a:lnTo>
                    <a:lnTo>
                      <a:pt x="4" y="0"/>
                    </a:lnTo>
                    <a:lnTo>
                      <a:pt x="4" y="9"/>
                    </a:lnTo>
                    <a:lnTo>
                      <a:pt x="6" y="17"/>
                    </a:lnTo>
                    <a:lnTo>
                      <a:pt x="6" y="26"/>
                    </a:lnTo>
                    <a:lnTo>
                      <a:pt x="6" y="31"/>
                    </a:lnTo>
                    <a:lnTo>
                      <a:pt x="6" y="36"/>
                    </a:lnTo>
                    <a:lnTo>
                      <a:pt x="4" y="40"/>
                    </a:lnTo>
                    <a:lnTo>
                      <a:pt x="3" y="41"/>
                    </a:lnTo>
                    <a:lnTo>
                      <a:pt x="0" y="4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80" name="Freeform 71"/>
              <p:cNvSpPr>
                <a:spLocks/>
              </p:cNvSpPr>
              <p:nvPr/>
            </p:nvSpPr>
            <p:spPr bwMode="auto">
              <a:xfrm>
                <a:off x="2816" y="2146"/>
                <a:ext cx="26" cy="39"/>
              </a:xfrm>
              <a:custGeom>
                <a:avLst/>
                <a:gdLst>
                  <a:gd name="T0" fmla="*/ 10 w 91"/>
                  <a:gd name="T1" fmla="*/ 39 h 142"/>
                  <a:gd name="T2" fmla="*/ 8 w 91"/>
                  <a:gd name="T3" fmla="*/ 37 h 142"/>
                  <a:gd name="T4" fmla="*/ 7 w 91"/>
                  <a:gd name="T5" fmla="*/ 36 h 142"/>
                  <a:gd name="T6" fmla="*/ 4 w 91"/>
                  <a:gd name="T7" fmla="*/ 32 h 142"/>
                  <a:gd name="T8" fmla="*/ 2 w 91"/>
                  <a:gd name="T9" fmla="*/ 29 h 142"/>
                  <a:gd name="T10" fmla="*/ 1 w 91"/>
                  <a:gd name="T11" fmla="*/ 26 h 142"/>
                  <a:gd name="T12" fmla="*/ 0 w 91"/>
                  <a:gd name="T13" fmla="*/ 22 h 142"/>
                  <a:gd name="T14" fmla="*/ 0 w 91"/>
                  <a:gd name="T15" fmla="*/ 19 h 142"/>
                  <a:gd name="T16" fmla="*/ 1 w 91"/>
                  <a:gd name="T17" fmla="*/ 15 h 142"/>
                  <a:gd name="T18" fmla="*/ 2 w 91"/>
                  <a:gd name="T19" fmla="*/ 12 h 142"/>
                  <a:gd name="T20" fmla="*/ 4 w 91"/>
                  <a:gd name="T21" fmla="*/ 9 h 142"/>
                  <a:gd name="T22" fmla="*/ 6 w 91"/>
                  <a:gd name="T23" fmla="*/ 7 h 142"/>
                  <a:gd name="T24" fmla="*/ 9 w 91"/>
                  <a:gd name="T25" fmla="*/ 4 h 142"/>
                  <a:gd name="T26" fmla="*/ 11 w 91"/>
                  <a:gd name="T27" fmla="*/ 2 h 142"/>
                  <a:gd name="T28" fmla="*/ 15 w 91"/>
                  <a:gd name="T29" fmla="*/ 1 h 142"/>
                  <a:gd name="T30" fmla="*/ 18 w 91"/>
                  <a:gd name="T31" fmla="*/ 0 h 142"/>
                  <a:gd name="T32" fmla="*/ 22 w 91"/>
                  <a:gd name="T33" fmla="*/ 0 h 142"/>
                  <a:gd name="T34" fmla="*/ 26 w 91"/>
                  <a:gd name="T35" fmla="*/ 0 h 142"/>
                  <a:gd name="T36" fmla="*/ 25 w 91"/>
                  <a:gd name="T37" fmla="*/ 2 h 142"/>
                  <a:gd name="T38" fmla="*/ 23 w 91"/>
                  <a:gd name="T39" fmla="*/ 4 h 142"/>
                  <a:gd name="T40" fmla="*/ 22 w 91"/>
                  <a:gd name="T41" fmla="*/ 7 h 142"/>
                  <a:gd name="T42" fmla="*/ 21 w 91"/>
                  <a:gd name="T43" fmla="*/ 10 h 142"/>
                  <a:gd name="T44" fmla="*/ 18 w 91"/>
                  <a:gd name="T45" fmla="*/ 16 h 142"/>
                  <a:gd name="T46" fmla="*/ 15 w 91"/>
                  <a:gd name="T47" fmla="*/ 23 h 142"/>
                  <a:gd name="T48" fmla="*/ 14 w 91"/>
                  <a:gd name="T49" fmla="*/ 26 h 142"/>
                  <a:gd name="T50" fmla="*/ 13 w 91"/>
                  <a:gd name="T51" fmla="*/ 29 h 142"/>
                  <a:gd name="T52" fmla="*/ 13 w 91"/>
                  <a:gd name="T53" fmla="*/ 32 h 142"/>
                  <a:gd name="T54" fmla="*/ 12 w 91"/>
                  <a:gd name="T55" fmla="*/ 34 h 142"/>
                  <a:gd name="T56" fmla="*/ 11 w 91"/>
                  <a:gd name="T57" fmla="*/ 36 h 142"/>
                  <a:gd name="T58" fmla="*/ 10 w 91"/>
                  <a:gd name="T59" fmla="*/ 37 h 142"/>
                  <a:gd name="T60" fmla="*/ 10 w 91"/>
                  <a:gd name="T61" fmla="*/ 38 h 142"/>
                  <a:gd name="T62" fmla="*/ 10 w 91"/>
                  <a:gd name="T63" fmla="*/ 39 h 1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1"/>
                  <a:gd name="T97" fmla="*/ 0 h 142"/>
                  <a:gd name="T98" fmla="*/ 91 w 91"/>
                  <a:gd name="T99" fmla="*/ 142 h 1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1" h="142">
                    <a:moveTo>
                      <a:pt x="34" y="142"/>
                    </a:moveTo>
                    <a:lnTo>
                      <a:pt x="28" y="136"/>
                    </a:lnTo>
                    <a:lnTo>
                      <a:pt x="23" y="131"/>
                    </a:lnTo>
                    <a:lnTo>
                      <a:pt x="13" y="118"/>
                    </a:lnTo>
                    <a:lnTo>
                      <a:pt x="7" y="106"/>
                    </a:lnTo>
                    <a:lnTo>
                      <a:pt x="3" y="94"/>
                    </a:lnTo>
                    <a:lnTo>
                      <a:pt x="0" y="81"/>
                    </a:lnTo>
                    <a:lnTo>
                      <a:pt x="1" y="68"/>
                    </a:lnTo>
                    <a:lnTo>
                      <a:pt x="3" y="55"/>
                    </a:lnTo>
                    <a:lnTo>
                      <a:pt x="7" y="44"/>
                    </a:lnTo>
                    <a:lnTo>
                      <a:pt x="13" y="34"/>
                    </a:lnTo>
                    <a:lnTo>
                      <a:pt x="21" y="24"/>
                    </a:lnTo>
                    <a:lnTo>
                      <a:pt x="30" y="15"/>
                    </a:lnTo>
                    <a:lnTo>
                      <a:pt x="40" y="8"/>
                    </a:lnTo>
                    <a:lnTo>
                      <a:pt x="51" y="2"/>
                    </a:lnTo>
                    <a:lnTo>
                      <a:pt x="64" y="0"/>
                    </a:lnTo>
                    <a:lnTo>
                      <a:pt x="77" y="0"/>
                    </a:lnTo>
                    <a:lnTo>
                      <a:pt x="91" y="1"/>
                    </a:lnTo>
                    <a:lnTo>
                      <a:pt x="87" y="7"/>
                    </a:lnTo>
                    <a:lnTo>
                      <a:pt x="82" y="15"/>
                    </a:lnTo>
                    <a:lnTo>
                      <a:pt x="77" y="24"/>
                    </a:lnTo>
                    <a:lnTo>
                      <a:pt x="72" y="35"/>
                    </a:lnTo>
                    <a:lnTo>
                      <a:pt x="64" y="58"/>
                    </a:lnTo>
                    <a:lnTo>
                      <a:pt x="54" y="82"/>
                    </a:lnTo>
                    <a:lnTo>
                      <a:pt x="50" y="94"/>
                    </a:lnTo>
                    <a:lnTo>
                      <a:pt x="47" y="105"/>
                    </a:lnTo>
                    <a:lnTo>
                      <a:pt x="44" y="115"/>
                    </a:lnTo>
                    <a:lnTo>
                      <a:pt x="41" y="123"/>
                    </a:lnTo>
                    <a:lnTo>
                      <a:pt x="38" y="131"/>
                    </a:lnTo>
                    <a:lnTo>
                      <a:pt x="35" y="136"/>
                    </a:lnTo>
                    <a:lnTo>
                      <a:pt x="35" y="140"/>
                    </a:lnTo>
                    <a:lnTo>
                      <a:pt x="34" y="142"/>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81" name="Freeform 72"/>
              <p:cNvSpPr>
                <a:spLocks/>
              </p:cNvSpPr>
              <p:nvPr/>
            </p:nvSpPr>
            <p:spPr bwMode="auto">
              <a:xfrm>
                <a:off x="2696" y="2087"/>
                <a:ext cx="55" cy="83"/>
              </a:xfrm>
              <a:custGeom>
                <a:avLst/>
                <a:gdLst>
                  <a:gd name="T0" fmla="*/ 16 w 194"/>
                  <a:gd name="T1" fmla="*/ 83 h 304"/>
                  <a:gd name="T2" fmla="*/ 12 w 194"/>
                  <a:gd name="T3" fmla="*/ 81 h 304"/>
                  <a:gd name="T4" fmla="*/ 9 w 194"/>
                  <a:gd name="T5" fmla="*/ 78 h 304"/>
                  <a:gd name="T6" fmla="*/ 6 w 194"/>
                  <a:gd name="T7" fmla="*/ 76 h 304"/>
                  <a:gd name="T8" fmla="*/ 4 w 194"/>
                  <a:gd name="T9" fmla="*/ 74 h 304"/>
                  <a:gd name="T10" fmla="*/ 2 w 194"/>
                  <a:gd name="T11" fmla="*/ 71 h 304"/>
                  <a:gd name="T12" fmla="*/ 1 w 194"/>
                  <a:gd name="T13" fmla="*/ 69 h 304"/>
                  <a:gd name="T14" fmla="*/ 0 w 194"/>
                  <a:gd name="T15" fmla="*/ 66 h 304"/>
                  <a:gd name="T16" fmla="*/ 0 w 194"/>
                  <a:gd name="T17" fmla="*/ 63 h 304"/>
                  <a:gd name="T18" fmla="*/ 0 w 194"/>
                  <a:gd name="T19" fmla="*/ 61 h 304"/>
                  <a:gd name="T20" fmla="*/ 1 w 194"/>
                  <a:gd name="T21" fmla="*/ 58 h 304"/>
                  <a:gd name="T22" fmla="*/ 2 w 194"/>
                  <a:gd name="T23" fmla="*/ 55 h 304"/>
                  <a:gd name="T24" fmla="*/ 3 w 194"/>
                  <a:gd name="T25" fmla="*/ 52 h 304"/>
                  <a:gd name="T26" fmla="*/ 5 w 194"/>
                  <a:gd name="T27" fmla="*/ 50 h 304"/>
                  <a:gd name="T28" fmla="*/ 7 w 194"/>
                  <a:gd name="T29" fmla="*/ 47 h 304"/>
                  <a:gd name="T30" fmla="*/ 10 w 194"/>
                  <a:gd name="T31" fmla="*/ 41 h 304"/>
                  <a:gd name="T32" fmla="*/ 15 w 194"/>
                  <a:gd name="T33" fmla="*/ 35 h 304"/>
                  <a:gd name="T34" fmla="*/ 21 w 194"/>
                  <a:gd name="T35" fmla="*/ 30 h 304"/>
                  <a:gd name="T36" fmla="*/ 23 w 194"/>
                  <a:gd name="T37" fmla="*/ 27 h 304"/>
                  <a:gd name="T38" fmla="*/ 26 w 194"/>
                  <a:gd name="T39" fmla="*/ 24 h 304"/>
                  <a:gd name="T40" fmla="*/ 31 w 194"/>
                  <a:gd name="T41" fmla="*/ 19 h 304"/>
                  <a:gd name="T42" fmla="*/ 36 w 194"/>
                  <a:gd name="T43" fmla="*/ 14 h 304"/>
                  <a:gd name="T44" fmla="*/ 38 w 194"/>
                  <a:gd name="T45" fmla="*/ 11 h 304"/>
                  <a:gd name="T46" fmla="*/ 40 w 194"/>
                  <a:gd name="T47" fmla="*/ 9 h 304"/>
                  <a:gd name="T48" fmla="*/ 42 w 194"/>
                  <a:gd name="T49" fmla="*/ 7 h 304"/>
                  <a:gd name="T50" fmla="*/ 44 w 194"/>
                  <a:gd name="T51" fmla="*/ 4 h 304"/>
                  <a:gd name="T52" fmla="*/ 45 w 194"/>
                  <a:gd name="T53" fmla="*/ 2 h 304"/>
                  <a:gd name="T54" fmla="*/ 46 w 194"/>
                  <a:gd name="T55" fmla="*/ 0 h 304"/>
                  <a:gd name="T56" fmla="*/ 47 w 194"/>
                  <a:gd name="T57" fmla="*/ 0 h 304"/>
                  <a:gd name="T58" fmla="*/ 49 w 194"/>
                  <a:gd name="T59" fmla="*/ 0 h 304"/>
                  <a:gd name="T60" fmla="*/ 50 w 194"/>
                  <a:gd name="T61" fmla="*/ 0 h 304"/>
                  <a:gd name="T62" fmla="*/ 51 w 194"/>
                  <a:gd name="T63" fmla="*/ 1 h 304"/>
                  <a:gd name="T64" fmla="*/ 53 w 194"/>
                  <a:gd name="T65" fmla="*/ 1 h 304"/>
                  <a:gd name="T66" fmla="*/ 55 w 194"/>
                  <a:gd name="T67" fmla="*/ 2 h 304"/>
                  <a:gd name="T68" fmla="*/ 54 w 194"/>
                  <a:gd name="T69" fmla="*/ 6 h 304"/>
                  <a:gd name="T70" fmla="*/ 54 w 194"/>
                  <a:gd name="T71" fmla="*/ 10 h 304"/>
                  <a:gd name="T72" fmla="*/ 53 w 194"/>
                  <a:gd name="T73" fmla="*/ 15 h 304"/>
                  <a:gd name="T74" fmla="*/ 52 w 194"/>
                  <a:gd name="T75" fmla="*/ 20 h 304"/>
                  <a:gd name="T76" fmla="*/ 51 w 194"/>
                  <a:gd name="T77" fmla="*/ 26 h 304"/>
                  <a:gd name="T78" fmla="*/ 49 w 194"/>
                  <a:gd name="T79" fmla="*/ 31 h 304"/>
                  <a:gd name="T80" fmla="*/ 46 w 194"/>
                  <a:gd name="T81" fmla="*/ 43 h 304"/>
                  <a:gd name="T82" fmla="*/ 42 w 194"/>
                  <a:gd name="T83" fmla="*/ 54 h 304"/>
                  <a:gd name="T84" fmla="*/ 39 w 194"/>
                  <a:gd name="T85" fmla="*/ 60 h 304"/>
                  <a:gd name="T86" fmla="*/ 37 w 194"/>
                  <a:gd name="T87" fmla="*/ 65 h 304"/>
                  <a:gd name="T88" fmla="*/ 35 w 194"/>
                  <a:gd name="T89" fmla="*/ 70 h 304"/>
                  <a:gd name="T90" fmla="*/ 33 w 194"/>
                  <a:gd name="T91" fmla="*/ 75 h 304"/>
                  <a:gd name="T92" fmla="*/ 30 w 194"/>
                  <a:gd name="T93" fmla="*/ 79 h 304"/>
                  <a:gd name="T94" fmla="*/ 28 w 194"/>
                  <a:gd name="T95" fmla="*/ 83 h 304"/>
                  <a:gd name="T96" fmla="*/ 22 w 194"/>
                  <a:gd name="T97" fmla="*/ 83 h 304"/>
                  <a:gd name="T98" fmla="*/ 16 w 194"/>
                  <a:gd name="T99" fmla="*/ 83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4"/>
                  <a:gd name="T151" fmla="*/ 0 h 304"/>
                  <a:gd name="T152" fmla="*/ 194 w 194"/>
                  <a:gd name="T153" fmla="*/ 304 h 3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4" h="304">
                    <a:moveTo>
                      <a:pt x="58" y="304"/>
                    </a:moveTo>
                    <a:lnTo>
                      <a:pt x="43" y="296"/>
                    </a:lnTo>
                    <a:lnTo>
                      <a:pt x="31" y="287"/>
                    </a:lnTo>
                    <a:lnTo>
                      <a:pt x="21" y="279"/>
                    </a:lnTo>
                    <a:lnTo>
                      <a:pt x="13" y="270"/>
                    </a:lnTo>
                    <a:lnTo>
                      <a:pt x="7" y="260"/>
                    </a:lnTo>
                    <a:lnTo>
                      <a:pt x="3" y="252"/>
                    </a:lnTo>
                    <a:lnTo>
                      <a:pt x="0" y="242"/>
                    </a:lnTo>
                    <a:lnTo>
                      <a:pt x="0" y="232"/>
                    </a:lnTo>
                    <a:lnTo>
                      <a:pt x="0" y="222"/>
                    </a:lnTo>
                    <a:lnTo>
                      <a:pt x="3" y="212"/>
                    </a:lnTo>
                    <a:lnTo>
                      <a:pt x="6" y="202"/>
                    </a:lnTo>
                    <a:lnTo>
                      <a:pt x="10" y="192"/>
                    </a:lnTo>
                    <a:lnTo>
                      <a:pt x="16" y="182"/>
                    </a:lnTo>
                    <a:lnTo>
                      <a:pt x="23" y="171"/>
                    </a:lnTo>
                    <a:lnTo>
                      <a:pt x="37" y="151"/>
                    </a:lnTo>
                    <a:lnTo>
                      <a:pt x="54" y="129"/>
                    </a:lnTo>
                    <a:lnTo>
                      <a:pt x="74" y="109"/>
                    </a:lnTo>
                    <a:lnTo>
                      <a:pt x="82" y="98"/>
                    </a:lnTo>
                    <a:lnTo>
                      <a:pt x="92" y="89"/>
                    </a:lnTo>
                    <a:lnTo>
                      <a:pt x="111" y="70"/>
                    </a:lnTo>
                    <a:lnTo>
                      <a:pt x="127" y="50"/>
                    </a:lnTo>
                    <a:lnTo>
                      <a:pt x="135" y="41"/>
                    </a:lnTo>
                    <a:lnTo>
                      <a:pt x="142" y="33"/>
                    </a:lnTo>
                    <a:lnTo>
                      <a:pt x="148" y="24"/>
                    </a:lnTo>
                    <a:lnTo>
                      <a:pt x="154" y="15"/>
                    </a:lnTo>
                    <a:lnTo>
                      <a:pt x="158" y="7"/>
                    </a:lnTo>
                    <a:lnTo>
                      <a:pt x="161" y="0"/>
                    </a:lnTo>
                    <a:lnTo>
                      <a:pt x="166" y="0"/>
                    </a:lnTo>
                    <a:lnTo>
                      <a:pt x="174" y="1"/>
                    </a:lnTo>
                    <a:lnTo>
                      <a:pt x="176" y="1"/>
                    </a:lnTo>
                    <a:lnTo>
                      <a:pt x="181" y="4"/>
                    </a:lnTo>
                    <a:lnTo>
                      <a:pt x="186" y="5"/>
                    </a:lnTo>
                    <a:lnTo>
                      <a:pt x="194" y="8"/>
                    </a:lnTo>
                    <a:lnTo>
                      <a:pt x="192" y="23"/>
                    </a:lnTo>
                    <a:lnTo>
                      <a:pt x="191" y="38"/>
                    </a:lnTo>
                    <a:lnTo>
                      <a:pt x="188" y="55"/>
                    </a:lnTo>
                    <a:lnTo>
                      <a:pt x="184" y="74"/>
                    </a:lnTo>
                    <a:lnTo>
                      <a:pt x="179" y="94"/>
                    </a:lnTo>
                    <a:lnTo>
                      <a:pt x="174" y="114"/>
                    </a:lnTo>
                    <a:lnTo>
                      <a:pt x="161" y="156"/>
                    </a:lnTo>
                    <a:lnTo>
                      <a:pt x="147" y="199"/>
                    </a:lnTo>
                    <a:lnTo>
                      <a:pt x="138" y="219"/>
                    </a:lnTo>
                    <a:lnTo>
                      <a:pt x="131" y="239"/>
                    </a:lnTo>
                    <a:lnTo>
                      <a:pt x="122" y="257"/>
                    </a:lnTo>
                    <a:lnTo>
                      <a:pt x="115" y="274"/>
                    </a:lnTo>
                    <a:lnTo>
                      <a:pt x="107" y="290"/>
                    </a:lnTo>
                    <a:lnTo>
                      <a:pt x="100" y="303"/>
                    </a:lnTo>
                    <a:lnTo>
                      <a:pt x="78" y="304"/>
                    </a:lnTo>
                    <a:lnTo>
                      <a:pt x="58" y="304"/>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82" name="Freeform 73"/>
              <p:cNvSpPr>
                <a:spLocks/>
              </p:cNvSpPr>
              <p:nvPr/>
            </p:nvSpPr>
            <p:spPr bwMode="auto">
              <a:xfrm>
                <a:off x="2964" y="2123"/>
                <a:ext cx="43" cy="42"/>
              </a:xfrm>
              <a:custGeom>
                <a:avLst/>
                <a:gdLst>
                  <a:gd name="T0" fmla="*/ 25 w 149"/>
                  <a:gd name="T1" fmla="*/ 42 h 153"/>
                  <a:gd name="T2" fmla="*/ 24 w 149"/>
                  <a:gd name="T3" fmla="*/ 38 h 153"/>
                  <a:gd name="T4" fmla="*/ 23 w 149"/>
                  <a:gd name="T5" fmla="*/ 34 h 153"/>
                  <a:gd name="T6" fmla="*/ 23 w 149"/>
                  <a:gd name="T7" fmla="*/ 31 h 153"/>
                  <a:gd name="T8" fmla="*/ 21 w 149"/>
                  <a:gd name="T9" fmla="*/ 28 h 153"/>
                  <a:gd name="T10" fmla="*/ 20 w 149"/>
                  <a:gd name="T11" fmla="*/ 25 h 153"/>
                  <a:gd name="T12" fmla="*/ 19 w 149"/>
                  <a:gd name="T13" fmla="*/ 23 h 153"/>
                  <a:gd name="T14" fmla="*/ 17 w 149"/>
                  <a:gd name="T15" fmla="*/ 18 h 153"/>
                  <a:gd name="T16" fmla="*/ 14 w 149"/>
                  <a:gd name="T17" fmla="*/ 14 h 153"/>
                  <a:gd name="T18" fmla="*/ 10 w 149"/>
                  <a:gd name="T19" fmla="*/ 10 h 153"/>
                  <a:gd name="T20" fmla="*/ 8 w 149"/>
                  <a:gd name="T21" fmla="*/ 9 h 153"/>
                  <a:gd name="T22" fmla="*/ 6 w 149"/>
                  <a:gd name="T23" fmla="*/ 7 h 153"/>
                  <a:gd name="T24" fmla="*/ 3 w 149"/>
                  <a:gd name="T25" fmla="*/ 4 h 153"/>
                  <a:gd name="T26" fmla="*/ 0 w 149"/>
                  <a:gd name="T27" fmla="*/ 2 h 153"/>
                  <a:gd name="T28" fmla="*/ 0 w 149"/>
                  <a:gd name="T29" fmla="*/ 1 h 153"/>
                  <a:gd name="T30" fmla="*/ 0 w 149"/>
                  <a:gd name="T31" fmla="*/ 0 h 153"/>
                  <a:gd name="T32" fmla="*/ 4 w 149"/>
                  <a:gd name="T33" fmla="*/ 0 h 153"/>
                  <a:gd name="T34" fmla="*/ 8 w 149"/>
                  <a:gd name="T35" fmla="*/ 0 h 153"/>
                  <a:gd name="T36" fmla="*/ 12 w 149"/>
                  <a:gd name="T37" fmla="*/ 1 h 153"/>
                  <a:gd name="T38" fmla="*/ 16 w 149"/>
                  <a:gd name="T39" fmla="*/ 1 h 153"/>
                  <a:gd name="T40" fmla="*/ 24 w 149"/>
                  <a:gd name="T41" fmla="*/ 2 h 153"/>
                  <a:gd name="T42" fmla="*/ 28 w 149"/>
                  <a:gd name="T43" fmla="*/ 3 h 153"/>
                  <a:gd name="T44" fmla="*/ 31 w 149"/>
                  <a:gd name="T45" fmla="*/ 4 h 153"/>
                  <a:gd name="T46" fmla="*/ 35 w 149"/>
                  <a:gd name="T47" fmla="*/ 5 h 153"/>
                  <a:gd name="T48" fmla="*/ 38 w 149"/>
                  <a:gd name="T49" fmla="*/ 7 h 153"/>
                  <a:gd name="T50" fmla="*/ 40 w 149"/>
                  <a:gd name="T51" fmla="*/ 10 h 153"/>
                  <a:gd name="T52" fmla="*/ 42 w 149"/>
                  <a:gd name="T53" fmla="*/ 12 h 153"/>
                  <a:gd name="T54" fmla="*/ 42 w 149"/>
                  <a:gd name="T55" fmla="*/ 14 h 153"/>
                  <a:gd name="T56" fmla="*/ 43 w 149"/>
                  <a:gd name="T57" fmla="*/ 16 h 153"/>
                  <a:gd name="T58" fmla="*/ 43 w 149"/>
                  <a:gd name="T59" fmla="*/ 18 h 153"/>
                  <a:gd name="T60" fmla="*/ 43 w 149"/>
                  <a:gd name="T61" fmla="*/ 19 h 153"/>
                  <a:gd name="T62" fmla="*/ 43 w 149"/>
                  <a:gd name="T63" fmla="*/ 22 h 153"/>
                  <a:gd name="T64" fmla="*/ 43 w 149"/>
                  <a:gd name="T65" fmla="*/ 24 h 153"/>
                  <a:gd name="T66" fmla="*/ 42 w 149"/>
                  <a:gd name="T67" fmla="*/ 27 h 153"/>
                  <a:gd name="T68" fmla="*/ 41 w 149"/>
                  <a:gd name="T69" fmla="*/ 30 h 153"/>
                  <a:gd name="T70" fmla="*/ 39 w 149"/>
                  <a:gd name="T71" fmla="*/ 32 h 153"/>
                  <a:gd name="T72" fmla="*/ 38 w 149"/>
                  <a:gd name="T73" fmla="*/ 33 h 153"/>
                  <a:gd name="T74" fmla="*/ 34 w 149"/>
                  <a:gd name="T75" fmla="*/ 37 h 153"/>
                  <a:gd name="T76" fmla="*/ 30 w 149"/>
                  <a:gd name="T77" fmla="*/ 39 h 153"/>
                  <a:gd name="T78" fmla="*/ 28 w 149"/>
                  <a:gd name="T79" fmla="*/ 41 h 153"/>
                  <a:gd name="T80" fmla="*/ 25 w 149"/>
                  <a:gd name="T81" fmla="*/ 42 h 1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9"/>
                  <a:gd name="T124" fmla="*/ 0 h 153"/>
                  <a:gd name="T125" fmla="*/ 149 w 149"/>
                  <a:gd name="T126" fmla="*/ 153 h 1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9" h="153">
                    <a:moveTo>
                      <a:pt x="88" y="153"/>
                    </a:moveTo>
                    <a:lnTo>
                      <a:pt x="84" y="139"/>
                    </a:lnTo>
                    <a:lnTo>
                      <a:pt x="81" y="125"/>
                    </a:lnTo>
                    <a:lnTo>
                      <a:pt x="78" y="113"/>
                    </a:lnTo>
                    <a:lnTo>
                      <a:pt x="74" y="102"/>
                    </a:lnTo>
                    <a:lnTo>
                      <a:pt x="71" y="92"/>
                    </a:lnTo>
                    <a:lnTo>
                      <a:pt x="67" y="84"/>
                    </a:lnTo>
                    <a:lnTo>
                      <a:pt x="58" y="66"/>
                    </a:lnTo>
                    <a:lnTo>
                      <a:pt x="48" y="52"/>
                    </a:lnTo>
                    <a:lnTo>
                      <a:pt x="35" y="38"/>
                    </a:lnTo>
                    <a:lnTo>
                      <a:pt x="28" y="31"/>
                    </a:lnTo>
                    <a:lnTo>
                      <a:pt x="20" y="24"/>
                    </a:lnTo>
                    <a:lnTo>
                      <a:pt x="11" y="15"/>
                    </a:lnTo>
                    <a:lnTo>
                      <a:pt x="1" y="7"/>
                    </a:lnTo>
                    <a:lnTo>
                      <a:pt x="0" y="2"/>
                    </a:lnTo>
                    <a:lnTo>
                      <a:pt x="0" y="0"/>
                    </a:lnTo>
                    <a:lnTo>
                      <a:pt x="13" y="1"/>
                    </a:lnTo>
                    <a:lnTo>
                      <a:pt x="27" y="1"/>
                    </a:lnTo>
                    <a:lnTo>
                      <a:pt x="41" y="2"/>
                    </a:lnTo>
                    <a:lnTo>
                      <a:pt x="55" y="4"/>
                    </a:lnTo>
                    <a:lnTo>
                      <a:pt x="84" y="8"/>
                    </a:lnTo>
                    <a:lnTo>
                      <a:pt x="97" y="11"/>
                    </a:lnTo>
                    <a:lnTo>
                      <a:pt x="109" y="15"/>
                    </a:lnTo>
                    <a:lnTo>
                      <a:pt x="121" y="20"/>
                    </a:lnTo>
                    <a:lnTo>
                      <a:pt x="131" y="27"/>
                    </a:lnTo>
                    <a:lnTo>
                      <a:pt x="139" y="35"/>
                    </a:lnTo>
                    <a:lnTo>
                      <a:pt x="145" y="45"/>
                    </a:lnTo>
                    <a:lnTo>
                      <a:pt x="146" y="51"/>
                    </a:lnTo>
                    <a:lnTo>
                      <a:pt x="149" y="57"/>
                    </a:lnTo>
                    <a:lnTo>
                      <a:pt x="149" y="64"/>
                    </a:lnTo>
                    <a:lnTo>
                      <a:pt x="149" y="71"/>
                    </a:lnTo>
                    <a:lnTo>
                      <a:pt x="149" y="79"/>
                    </a:lnTo>
                    <a:lnTo>
                      <a:pt x="148" y="88"/>
                    </a:lnTo>
                    <a:lnTo>
                      <a:pt x="145" y="98"/>
                    </a:lnTo>
                    <a:lnTo>
                      <a:pt x="142" y="108"/>
                    </a:lnTo>
                    <a:lnTo>
                      <a:pt x="136" y="116"/>
                    </a:lnTo>
                    <a:lnTo>
                      <a:pt x="131" y="122"/>
                    </a:lnTo>
                    <a:lnTo>
                      <a:pt x="118" y="133"/>
                    </a:lnTo>
                    <a:lnTo>
                      <a:pt x="104" y="143"/>
                    </a:lnTo>
                    <a:lnTo>
                      <a:pt x="97" y="149"/>
                    </a:lnTo>
                    <a:lnTo>
                      <a:pt x="88" y="153"/>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83" name="Freeform 74"/>
              <p:cNvSpPr>
                <a:spLocks/>
              </p:cNvSpPr>
              <p:nvPr/>
            </p:nvSpPr>
            <p:spPr bwMode="auto">
              <a:xfrm>
                <a:off x="3094" y="2073"/>
                <a:ext cx="56" cy="74"/>
              </a:xfrm>
              <a:custGeom>
                <a:avLst/>
                <a:gdLst>
                  <a:gd name="T0" fmla="*/ 34 w 198"/>
                  <a:gd name="T1" fmla="*/ 74 h 271"/>
                  <a:gd name="T2" fmla="*/ 34 w 198"/>
                  <a:gd name="T3" fmla="*/ 74 h 271"/>
                  <a:gd name="T4" fmla="*/ 33 w 198"/>
                  <a:gd name="T5" fmla="*/ 73 h 271"/>
                  <a:gd name="T6" fmla="*/ 33 w 198"/>
                  <a:gd name="T7" fmla="*/ 72 h 271"/>
                  <a:gd name="T8" fmla="*/ 32 w 198"/>
                  <a:gd name="T9" fmla="*/ 71 h 271"/>
                  <a:gd name="T10" fmla="*/ 30 w 198"/>
                  <a:gd name="T11" fmla="*/ 68 h 271"/>
                  <a:gd name="T12" fmla="*/ 28 w 198"/>
                  <a:gd name="T13" fmla="*/ 65 h 271"/>
                  <a:gd name="T14" fmla="*/ 25 w 198"/>
                  <a:gd name="T15" fmla="*/ 61 h 271"/>
                  <a:gd name="T16" fmla="*/ 22 w 198"/>
                  <a:gd name="T17" fmla="*/ 56 h 271"/>
                  <a:gd name="T18" fmla="*/ 16 w 198"/>
                  <a:gd name="T19" fmla="*/ 46 h 271"/>
                  <a:gd name="T20" fmla="*/ 10 w 198"/>
                  <a:gd name="T21" fmla="*/ 36 h 271"/>
                  <a:gd name="T22" fmla="*/ 7 w 198"/>
                  <a:gd name="T23" fmla="*/ 31 h 271"/>
                  <a:gd name="T24" fmla="*/ 4 w 198"/>
                  <a:gd name="T25" fmla="*/ 27 h 271"/>
                  <a:gd name="T26" fmla="*/ 2 w 198"/>
                  <a:gd name="T27" fmla="*/ 23 h 271"/>
                  <a:gd name="T28" fmla="*/ 1 w 198"/>
                  <a:gd name="T29" fmla="*/ 21 h 271"/>
                  <a:gd name="T30" fmla="*/ 1 w 198"/>
                  <a:gd name="T31" fmla="*/ 20 h 271"/>
                  <a:gd name="T32" fmla="*/ 0 w 198"/>
                  <a:gd name="T33" fmla="*/ 19 h 271"/>
                  <a:gd name="T34" fmla="*/ 0 w 198"/>
                  <a:gd name="T35" fmla="*/ 17 h 271"/>
                  <a:gd name="T36" fmla="*/ 0 w 198"/>
                  <a:gd name="T37" fmla="*/ 17 h 271"/>
                  <a:gd name="T38" fmla="*/ 0 w 198"/>
                  <a:gd name="T39" fmla="*/ 16 h 271"/>
                  <a:gd name="T40" fmla="*/ 0 w 198"/>
                  <a:gd name="T41" fmla="*/ 15 h 271"/>
                  <a:gd name="T42" fmla="*/ 1 w 198"/>
                  <a:gd name="T43" fmla="*/ 15 h 271"/>
                  <a:gd name="T44" fmla="*/ 2 w 198"/>
                  <a:gd name="T45" fmla="*/ 14 h 271"/>
                  <a:gd name="T46" fmla="*/ 4 w 198"/>
                  <a:gd name="T47" fmla="*/ 13 h 271"/>
                  <a:gd name="T48" fmla="*/ 7 w 198"/>
                  <a:gd name="T49" fmla="*/ 10 h 271"/>
                  <a:gd name="T50" fmla="*/ 15 w 198"/>
                  <a:gd name="T51" fmla="*/ 5 h 271"/>
                  <a:gd name="T52" fmla="*/ 19 w 198"/>
                  <a:gd name="T53" fmla="*/ 2 h 271"/>
                  <a:gd name="T54" fmla="*/ 20 w 198"/>
                  <a:gd name="T55" fmla="*/ 1 h 271"/>
                  <a:gd name="T56" fmla="*/ 22 w 198"/>
                  <a:gd name="T57" fmla="*/ 1 h 271"/>
                  <a:gd name="T58" fmla="*/ 23 w 198"/>
                  <a:gd name="T59" fmla="*/ 0 h 271"/>
                  <a:gd name="T60" fmla="*/ 25 w 198"/>
                  <a:gd name="T61" fmla="*/ 0 h 271"/>
                  <a:gd name="T62" fmla="*/ 27 w 198"/>
                  <a:gd name="T63" fmla="*/ 4 h 271"/>
                  <a:gd name="T64" fmla="*/ 31 w 198"/>
                  <a:gd name="T65" fmla="*/ 8 h 271"/>
                  <a:gd name="T66" fmla="*/ 37 w 198"/>
                  <a:gd name="T67" fmla="*/ 16 h 271"/>
                  <a:gd name="T68" fmla="*/ 45 w 198"/>
                  <a:gd name="T69" fmla="*/ 25 h 271"/>
                  <a:gd name="T70" fmla="*/ 48 w 198"/>
                  <a:gd name="T71" fmla="*/ 29 h 271"/>
                  <a:gd name="T72" fmla="*/ 51 w 198"/>
                  <a:gd name="T73" fmla="*/ 33 h 271"/>
                  <a:gd name="T74" fmla="*/ 53 w 198"/>
                  <a:gd name="T75" fmla="*/ 38 h 271"/>
                  <a:gd name="T76" fmla="*/ 55 w 198"/>
                  <a:gd name="T77" fmla="*/ 42 h 271"/>
                  <a:gd name="T78" fmla="*/ 56 w 198"/>
                  <a:gd name="T79" fmla="*/ 46 h 271"/>
                  <a:gd name="T80" fmla="*/ 56 w 198"/>
                  <a:gd name="T81" fmla="*/ 49 h 271"/>
                  <a:gd name="T82" fmla="*/ 56 w 198"/>
                  <a:gd name="T83" fmla="*/ 51 h 271"/>
                  <a:gd name="T84" fmla="*/ 55 w 198"/>
                  <a:gd name="T85" fmla="*/ 54 h 271"/>
                  <a:gd name="T86" fmla="*/ 55 w 198"/>
                  <a:gd name="T87" fmla="*/ 56 h 271"/>
                  <a:gd name="T88" fmla="*/ 54 w 198"/>
                  <a:gd name="T89" fmla="*/ 58 h 271"/>
                  <a:gd name="T90" fmla="*/ 53 w 198"/>
                  <a:gd name="T91" fmla="*/ 61 h 271"/>
                  <a:gd name="T92" fmla="*/ 51 w 198"/>
                  <a:gd name="T93" fmla="*/ 63 h 271"/>
                  <a:gd name="T94" fmla="*/ 50 w 198"/>
                  <a:gd name="T95" fmla="*/ 66 h 271"/>
                  <a:gd name="T96" fmla="*/ 48 w 198"/>
                  <a:gd name="T97" fmla="*/ 68 h 271"/>
                  <a:gd name="T98" fmla="*/ 45 w 198"/>
                  <a:gd name="T99" fmla="*/ 71 h 271"/>
                  <a:gd name="T100" fmla="*/ 44 w 198"/>
                  <a:gd name="T101" fmla="*/ 71 h 271"/>
                  <a:gd name="T102" fmla="*/ 42 w 198"/>
                  <a:gd name="T103" fmla="*/ 72 h 271"/>
                  <a:gd name="T104" fmla="*/ 39 w 198"/>
                  <a:gd name="T105" fmla="*/ 73 h 271"/>
                  <a:gd name="T106" fmla="*/ 36 w 198"/>
                  <a:gd name="T107" fmla="*/ 74 h 271"/>
                  <a:gd name="T108" fmla="*/ 35 w 198"/>
                  <a:gd name="T109" fmla="*/ 74 h 271"/>
                  <a:gd name="T110" fmla="*/ 34 w 198"/>
                  <a:gd name="T111" fmla="*/ 74 h 2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8"/>
                  <a:gd name="T169" fmla="*/ 0 h 271"/>
                  <a:gd name="T170" fmla="*/ 198 w 198"/>
                  <a:gd name="T171" fmla="*/ 271 h 2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8" h="271">
                    <a:moveTo>
                      <a:pt x="121" y="271"/>
                    </a:moveTo>
                    <a:lnTo>
                      <a:pt x="119" y="270"/>
                    </a:lnTo>
                    <a:lnTo>
                      <a:pt x="118" y="269"/>
                    </a:lnTo>
                    <a:lnTo>
                      <a:pt x="117" y="264"/>
                    </a:lnTo>
                    <a:lnTo>
                      <a:pt x="114" y="261"/>
                    </a:lnTo>
                    <a:lnTo>
                      <a:pt x="107" y="250"/>
                    </a:lnTo>
                    <a:lnTo>
                      <a:pt x="98" y="237"/>
                    </a:lnTo>
                    <a:lnTo>
                      <a:pt x="88" y="223"/>
                    </a:lnTo>
                    <a:lnTo>
                      <a:pt x="78" y="206"/>
                    </a:lnTo>
                    <a:lnTo>
                      <a:pt x="55" y="169"/>
                    </a:lnTo>
                    <a:lnTo>
                      <a:pt x="34" y="133"/>
                    </a:lnTo>
                    <a:lnTo>
                      <a:pt x="24" y="115"/>
                    </a:lnTo>
                    <a:lnTo>
                      <a:pt x="15" y="99"/>
                    </a:lnTo>
                    <a:lnTo>
                      <a:pt x="8" y="85"/>
                    </a:lnTo>
                    <a:lnTo>
                      <a:pt x="5" y="78"/>
                    </a:lnTo>
                    <a:lnTo>
                      <a:pt x="3" y="72"/>
                    </a:lnTo>
                    <a:lnTo>
                      <a:pt x="1" y="68"/>
                    </a:lnTo>
                    <a:lnTo>
                      <a:pt x="0" y="64"/>
                    </a:lnTo>
                    <a:lnTo>
                      <a:pt x="0" y="61"/>
                    </a:lnTo>
                    <a:lnTo>
                      <a:pt x="0" y="58"/>
                    </a:lnTo>
                    <a:lnTo>
                      <a:pt x="1" y="56"/>
                    </a:lnTo>
                    <a:lnTo>
                      <a:pt x="4" y="54"/>
                    </a:lnTo>
                    <a:lnTo>
                      <a:pt x="8" y="51"/>
                    </a:lnTo>
                    <a:lnTo>
                      <a:pt x="14" y="47"/>
                    </a:lnTo>
                    <a:lnTo>
                      <a:pt x="25" y="37"/>
                    </a:lnTo>
                    <a:lnTo>
                      <a:pt x="52" y="17"/>
                    </a:lnTo>
                    <a:lnTo>
                      <a:pt x="67" y="8"/>
                    </a:lnTo>
                    <a:lnTo>
                      <a:pt x="72" y="5"/>
                    </a:lnTo>
                    <a:lnTo>
                      <a:pt x="78" y="2"/>
                    </a:lnTo>
                    <a:lnTo>
                      <a:pt x="82" y="1"/>
                    </a:lnTo>
                    <a:lnTo>
                      <a:pt x="87" y="0"/>
                    </a:lnTo>
                    <a:lnTo>
                      <a:pt x="97" y="15"/>
                    </a:lnTo>
                    <a:lnTo>
                      <a:pt x="108" y="29"/>
                    </a:lnTo>
                    <a:lnTo>
                      <a:pt x="132" y="59"/>
                    </a:lnTo>
                    <a:lnTo>
                      <a:pt x="158" y="91"/>
                    </a:lnTo>
                    <a:lnTo>
                      <a:pt x="169" y="106"/>
                    </a:lnTo>
                    <a:lnTo>
                      <a:pt x="179" y="122"/>
                    </a:lnTo>
                    <a:lnTo>
                      <a:pt x="188" y="138"/>
                    </a:lnTo>
                    <a:lnTo>
                      <a:pt x="193" y="155"/>
                    </a:lnTo>
                    <a:lnTo>
                      <a:pt x="198" y="170"/>
                    </a:lnTo>
                    <a:lnTo>
                      <a:pt x="198" y="179"/>
                    </a:lnTo>
                    <a:lnTo>
                      <a:pt x="198" y="187"/>
                    </a:lnTo>
                    <a:lnTo>
                      <a:pt x="196" y="196"/>
                    </a:lnTo>
                    <a:lnTo>
                      <a:pt x="195" y="206"/>
                    </a:lnTo>
                    <a:lnTo>
                      <a:pt x="192" y="214"/>
                    </a:lnTo>
                    <a:lnTo>
                      <a:pt x="188" y="223"/>
                    </a:lnTo>
                    <a:lnTo>
                      <a:pt x="182" y="232"/>
                    </a:lnTo>
                    <a:lnTo>
                      <a:pt x="176" y="242"/>
                    </a:lnTo>
                    <a:lnTo>
                      <a:pt x="168" y="250"/>
                    </a:lnTo>
                    <a:lnTo>
                      <a:pt x="159" y="260"/>
                    </a:lnTo>
                    <a:lnTo>
                      <a:pt x="154" y="261"/>
                    </a:lnTo>
                    <a:lnTo>
                      <a:pt x="148" y="263"/>
                    </a:lnTo>
                    <a:lnTo>
                      <a:pt x="138" y="267"/>
                    </a:lnTo>
                    <a:lnTo>
                      <a:pt x="129" y="271"/>
                    </a:lnTo>
                    <a:lnTo>
                      <a:pt x="125" y="271"/>
                    </a:lnTo>
                    <a:lnTo>
                      <a:pt x="121" y="271"/>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84" name="Freeform 75"/>
              <p:cNvSpPr>
                <a:spLocks/>
              </p:cNvSpPr>
              <p:nvPr/>
            </p:nvSpPr>
            <p:spPr bwMode="auto">
              <a:xfrm>
                <a:off x="2676" y="1796"/>
                <a:ext cx="441" cy="284"/>
              </a:xfrm>
              <a:custGeom>
                <a:avLst/>
                <a:gdLst>
                  <a:gd name="T0" fmla="*/ 64 w 1564"/>
                  <a:gd name="T1" fmla="*/ 279 h 1039"/>
                  <a:gd name="T2" fmla="*/ 46 w 1564"/>
                  <a:gd name="T3" fmla="*/ 273 h 1039"/>
                  <a:gd name="T4" fmla="*/ 25 w 1564"/>
                  <a:gd name="T5" fmla="*/ 264 h 1039"/>
                  <a:gd name="T6" fmla="*/ 5 w 1564"/>
                  <a:gd name="T7" fmla="*/ 253 h 1039"/>
                  <a:gd name="T8" fmla="*/ 0 w 1564"/>
                  <a:gd name="T9" fmla="*/ 235 h 1039"/>
                  <a:gd name="T10" fmla="*/ 20 w 1564"/>
                  <a:gd name="T11" fmla="*/ 202 h 1039"/>
                  <a:gd name="T12" fmla="*/ 19 w 1564"/>
                  <a:gd name="T13" fmla="*/ 188 h 1039"/>
                  <a:gd name="T14" fmla="*/ 25 w 1564"/>
                  <a:gd name="T15" fmla="*/ 166 h 1039"/>
                  <a:gd name="T16" fmla="*/ 19 w 1564"/>
                  <a:gd name="T17" fmla="*/ 143 h 1039"/>
                  <a:gd name="T18" fmla="*/ 39 w 1564"/>
                  <a:gd name="T19" fmla="*/ 126 h 1039"/>
                  <a:gd name="T20" fmla="*/ 56 w 1564"/>
                  <a:gd name="T21" fmla="*/ 116 h 1039"/>
                  <a:gd name="T22" fmla="*/ 78 w 1564"/>
                  <a:gd name="T23" fmla="*/ 102 h 1039"/>
                  <a:gd name="T24" fmla="*/ 86 w 1564"/>
                  <a:gd name="T25" fmla="*/ 91 h 1039"/>
                  <a:gd name="T26" fmla="*/ 103 w 1564"/>
                  <a:gd name="T27" fmla="*/ 71 h 1039"/>
                  <a:gd name="T28" fmla="*/ 139 w 1564"/>
                  <a:gd name="T29" fmla="*/ 49 h 1039"/>
                  <a:gd name="T30" fmla="*/ 170 w 1564"/>
                  <a:gd name="T31" fmla="*/ 52 h 1039"/>
                  <a:gd name="T32" fmla="*/ 189 w 1564"/>
                  <a:gd name="T33" fmla="*/ 27 h 1039"/>
                  <a:gd name="T34" fmla="*/ 231 w 1564"/>
                  <a:gd name="T35" fmla="*/ 2 h 1039"/>
                  <a:gd name="T36" fmla="*/ 255 w 1564"/>
                  <a:gd name="T37" fmla="*/ 5 h 1039"/>
                  <a:gd name="T38" fmla="*/ 262 w 1564"/>
                  <a:gd name="T39" fmla="*/ 21 h 1039"/>
                  <a:gd name="T40" fmla="*/ 273 w 1564"/>
                  <a:gd name="T41" fmla="*/ 22 h 1039"/>
                  <a:gd name="T42" fmla="*/ 289 w 1564"/>
                  <a:gd name="T43" fmla="*/ 23 h 1039"/>
                  <a:gd name="T44" fmla="*/ 296 w 1564"/>
                  <a:gd name="T45" fmla="*/ 49 h 1039"/>
                  <a:gd name="T46" fmla="*/ 311 w 1564"/>
                  <a:gd name="T47" fmla="*/ 53 h 1039"/>
                  <a:gd name="T48" fmla="*/ 332 w 1564"/>
                  <a:gd name="T49" fmla="*/ 47 h 1039"/>
                  <a:gd name="T50" fmla="*/ 348 w 1564"/>
                  <a:gd name="T51" fmla="*/ 54 h 1039"/>
                  <a:gd name="T52" fmla="*/ 360 w 1564"/>
                  <a:gd name="T53" fmla="*/ 90 h 1039"/>
                  <a:gd name="T54" fmla="*/ 385 w 1564"/>
                  <a:gd name="T55" fmla="*/ 96 h 1039"/>
                  <a:gd name="T56" fmla="*/ 403 w 1564"/>
                  <a:gd name="T57" fmla="*/ 109 h 1039"/>
                  <a:gd name="T58" fmla="*/ 399 w 1564"/>
                  <a:gd name="T59" fmla="*/ 129 h 1039"/>
                  <a:gd name="T60" fmla="*/ 414 w 1564"/>
                  <a:gd name="T61" fmla="*/ 142 h 1039"/>
                  <a:gd name="T62" fmla="*/ 412 w 1564"/>
                  <a:gd name="T63" fmla="*/ 162 h 1039"/>
                  <a:gd name="T64" fmla="*/ 409 w 1564"/>
                  <a:gd name="T65" fmla="*/ 178 h 1039"/>
                  <a:gd name="T66" fmla="*/ 426 w 1564"/>
                  <a:gd name="T67" fmla="*/ 186 h 1039"/>
                  <a:gd name="T68" fmla="*/ 435 w 1564"/>
                  <a:gd name="T69" fmla="*/ 199 h 1039"/>
                  <a:gd name="T70" fmla="*/ 439 w 1564"/>
                  <a:gd name="T71" fmla="*/ 221 h 1039"/>
                  <a:gd name="T72" fmla="*/ 433 w 1564"/>
                  <a:gd name="T73" fmla="*/ 254 h 1039"/>
                  <a:gd name="T74" fmla="*/ 431 w 1564"/>
                  <a:gd name="T75" fmla="*/ 271 h 1039"/>
                  <a:gd name="T76" fmla="*/ 406 w 1564"/>
                  <a:gd name="T77" fmla="*/ 276 h 1039"/>
                  <a:gd name="T78" fmla="*/ 380 w 1564"/>
                  <a:gd name="T79" fmla="*/ 206 h 1039"/>
                  <a:gd name="T80" fmla="*/ 370 w 1564"/>
                  <a:gd name="T81" fmla="*/ 140 h 1039"/>
                  <a:gd name="T82" fmla="*/ 350 w 1564"/>
                  <a:gd name="T83" fmla="*/ 136 h 1039"/>
                  <a:gd name="T84" fmla="*/ 339 w 1564"/>
                  <a:gd name="T85" fmla="*/ 142 h 1039"/>
                  <a:gd name="T86" fmla="*/ 330 w 1564"/>
                  <a:gd name="T87" fmla="*/ 131 h 1039"/>
                  <a:gd name="T88" fmla="*/ 316 w 1564"/>
                  <a:gd name="T89" fmla="*/ 141 h 1039"/>
                  <a:gd name="T90" fmla="*/ 310 w 1564"/>
                  <a:gd name="T91" fmla="*/ 158 h 1039"/>
                  <a:gd name="T92" fmla="*/ 286 w 1564"/>
                  <a:gd name="T93" fmla="*/ 163 h 1039"/>
                  <a:gd name="T94" fmla="*/ 261 w 1564"/>
                  <a:gd name="T95" fmla="*/ 145 h 1039"/>
                  <a:gd name="T96" fmla="*/ 255 w 1564"/>
                  <a:gd name="T97" fmla="*/ 141 h 1039"/>
                  <a:gd name="T98" fmla="*/ 238 w 1564"/>
                  <a:gd name="T99" fmla="*/ 138 h 1039"/>
                  <a:gd name="T100" fmla="*/ 230 w 1564"/>
                  <a:gd name="T101" fmla="*/ 127 h 1039"/>
                  <a:gd name="T102" fmla="*/ 212 w 1564"/>
                  <a:gd name="T103" fmla="*/ 136 h 1039"/>
                  <a:gd name="T104" fmla="*/ 210 w 1564"/>
                  <a:gd name="T105" fmla="*/ 156 h 1039"/>
                  <a:gd name="T106" fmla="*/ 200 w 1564"/>
                  <a:gd name="T107" fmla="*/ 165 h 1039"/>
                  <a:gd name="T108" fmla="*/ 189 w 1564"/>
                  <a:gd name="T109" fmla="*/ 160 h 1039"/>
                  <a:gd name="T110" fmla="*/ 177 w 1564"/>
                  <a:gd name="T111" fmla="*/ 179 h 1039"/>
                  <a:gd name="T112" fmla="*/ 162 w 1564"/>
                  <a:gd name="T113" fmla="*/ 176 h 1039"/>
                  <a:gd name="T114" fmla="*/ 152 w 1564"/>
                  <a:gd name="T115" fmla="*/ 150 h 1039"/>
                  <a:gd name="T116" fmla="*/ 134 w 1564"/>
                  <a:gd name="T117" fmla="*/ 144 h 1039"/>
                  <a:gd name="T118" fmla="*/ 104 w 1564"/>
                  <a:gd name="T119" fmla="*/ 167 h 1039"/>
                  <a:gd name="T120" fmla="*/ 88 w 1564"/>
                  <a:gd name="T121" fmla="*/ 207 h 1039"/>
                  <a:gd name="T122" fmla="*/ 78 w 1564"/>
                  <a:gd name="T123" fmla="*/ 283 h 10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64"/>
                  <a:gd name="T187" fmla="*/ 0 h 1039"/>
                  <a:gd name="T188" fmla="*/ 1564 w 1564"/>
                  <a:gd name="T189" fmla="*/ 1039 h 10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64" h="1039">
                    <a:moveTo>
                      <a:pt x="263" y="1039"/>
                    </a:moveTo>
                    <a:lnTo>
                      <a:pt x="256" y="1038"/>
                    </a:lnTo>
                    <a:lnTo>
                      <a:pt x="252" y="1036"/>
                    </a:lnTo>
                    <a:lnTo>
                      <a:pt x="247" y="1035"/>
                    </a:lnTo>
                    <a:lnTo>
                      <a:pt x="245" y="1032"/>
                    </a:lnTo>
                    <a:lnTo>
                      <a:pt x="242" y="1028"/>
                    </a:lnTo>
                    <a:lnTo>
                      <a:pt x="239" y="1022"/>
                    </a:lnTo>
                    <a:lnTo>
                      <a:pt x="228" y="1021"/>
                    </a:lnTo>
                    <a:lnTo>
                      <a:pt x="215" y="1019"/>
                    </a:lnTo>
                    <a:lnTo>
                      <a:pt x="209" y="1012"/>
                    </a:lnTo>
                    <a:lnTo>
                      <a:pt x="205" y="1008"/>
                    </a:lnTo>
                    <a:lnTo>
                      <a:pt x="199" y="1004"/>
                    </a:lnTo>
                    <a:lnTo>
                      <a:pt x="193" y="1001"/>
                    </a:lnTo>
                    <a:lnTo>
                      <a:pt x="186" y="999"/>
                    </a:lnTo>
                    <a:lnTo>
                      <a:pt x="178" y="998"/>
                    </a:lnTo>
                    <a:lnTo>
                      <a:pt x="163" y="998"/>
                    </a:lnTo>
                    <a:lnTo>
                      <a:pt x="148" y="996"/>
                    </a:lnTo>
                    <a:lnTo>
                      <a:pt x="139" y="995"/>
                    </a:lnTo>
                    <a:lnTo>
                      <a:pt x="132" y="994"/>
                    </a:lnTo>
                    <a:lnTo>
                      <a:pt x="125" y="989"/>
                    </a:lnTo>
                    <a:lnTo>
                      <a:pt x="116" y="985"/>
                    </a:lnTo>
                    <a:lnTo>
                      <a:pt x="109" y="978"/>
                    </a:lnTo>
                    <a:lnTo>
                      <a:pt x="104" y="969"/>
                    </a:lnTo>
                    <a:lnTo>
                      <a:pt x="89" y="967"/>
                    </a:lnTo>
                    <a:lnTo>
                      <a:pt x="78" y="962"/>
                    </a:lnTo>
                    <a:lnTo>
                      <a:pt x="67" y="959"/>
                    </a:lnTo>
                    <a:lnTo>
                      <a:pt x="57" y="954"/>
                    </a:lnTo>
                    <a:lnTo>
                      <a:pt x="47" y="949"/>
                    </a:lnTo>
                    <a:lnTo>
                      <a:pt x="38" y="944"/>
                    </a:lnTo>
                    <a:lnTo>
                      <a:pt x="31" y="938"/>
                    </a:lnTo>
                    <a:lnTo>
                      <a:pt x="24" y="932"/>
                    </a:lnTo>
                    <a:lnTo>
                      <a:pt x="18" y="927"/>
                    </a:lnTo>
                    <a:lnTo>
                      <a:pt x="14" y="920"/>
                    </a:lnTo>
                    <a:lnTo>
                      <a:pt x="10" y="912"/>
                    </a:lnTo>
                    <a:lnTo>
                      <a:pt x="7" y="905"/>
                    </a:lnTo>
                    <a:lnTo>
                      <a:pt x="2" y="898"/>
                    </a:lnTo>
                    <a:lnTo>
                      <a:pt x="1" y="891"/>
                    </a:lnTo>
                    <a:lnTo>
                      <a:pt x="0" y="883"/>
                    </a:lnTo>
                    <a:lnTo>
                      <a:pt x="0" y="875"/>
                    </a:lnTo>
                    <a:lnTo>
                      <a:pt x="0" y="858"/>
                    </a:lnTo>
                    <a:lnTo>
                      <a:pt x="4" y="843"/>
                    </a:lnTo>
                    <a:lnTo>
                      <a:pt x="10" y="826"/>
                    </a:lnTo>
                    <a:lnTo>
                      <a:pt x="18" y="809"/>
                    </a:lnTo>
                    <a:lnTo>
                      <a:pt x="28" y="793"/>
                    </a:lnTo>
                    <a:lnTo>
                      <a:pt x="40" y="776"/>
                    </a:lnTo>
                    <a:lnTo>
                      <a:pt x="55" y="762"/>
                    </a:lnTo>
                    <a:lnTo>
                      <a:pt x="71" y="746"/>
                    </a:lnTo>
                    <a:lnTo>
                      <a:pt x="71" y="740"/>
                    </a:lnTo>
                    <a:lnTo>
                      <a:pt x="69" y="735"/>
                    </a:lnTo>
                    <a:lnTo>
                      <a:pt x="68" y="730"/>
                    </a:lnTo>
                    <a:lnTo>
                      <a:pt x="67" y="727"/>
                    </a:lnTo>
                    <a:lnTo>
                      <a:pt x="64" y="722"/>
                    </a:lnTo>
                    <a:lnTo>
                      <a:pt x="59" y="717"/>
                    </a:lnTo>
                    <a:lnTo>
                      <a:pt x="59" y="710"/>
                    </a:lnTo>
                    <a:lnTo>
                      <a:pt x="62" y="703"/>
                    </a:lnTo>
                    <a:lnTo>
                      <a:pt x="67" y="689"/>
                    </a:lnTo>
                    <a:lnTo>
                      <a:pt x="72" y="676"/>
                    </a:lnTo>
                    <a:lnTo>
                      <a:pt x="81" y="665"/>
                    </a:lnTo>
                    <a:lnTo>
                      <a:pt x="88" y="652"/>
                    </a:lnTo>
                    <a:lnTo>
                      <a:pt x="95" y="641"/>
                    </a:lnTo>
                    <a:lnTo>
                      <a:pt x="99" y="628"/>
                    </a:lnTo>
                    <a:lnTo>
                      <a:pt x="101" y="622"/>
                    </a:lnTo>
                    <a:lnTo>
                      <a:pt x="101" y="616"/>
                    </a:lnTo>
                    <a:lnTo>
                      <a:pt x="88" y="606"/>
                    </a:lnTo>
                    <a:lnTo>
                      <a:pt x="78" y="596"/>
                    </a:lnTo>
                    <a:lnTo>
                      <a:pt x="71" y="585"/>
                    </a:lnTo>
                    <a:lnTo>
                      <a:pt x="65" y="575"/>
                    </a:lnTo>
                    <a:lnTo>
                      <a:pt x="62" y="564"/>
                    </a:lnTo>
                    <a:lnTo>
                      <a:pt x="62" y="554"/>
                    </a:lnTo>
                    <a:lnTo>
                      <a:pt x="62" y="542"/>
                    </a:lnTo>
                    <a:lnTo>
                      <a:pt x="65" y="532"/>
                    </a:lnTo>
                    <a:lnTo>
                      <a:pt x="69" y="522"/>
                    </a:lnTo>
                    <a:lnTo>
                      <a:pt x="75" y="513"/>
                    </a:lnTo>
                    <a:lnTo>
                      <a:pt x="82" y="503"/>
                    </a:lnTo>
                    <a:lnTo>
                      <a:pt x="91" y="493"/>
                    </a:lnTo>
                    <a:lnTo>
                      <a:pt x="99" y="484"/>
                    </a:lnTo>
                    <a:lnTo>
                      <a:pt x="109" y="474"/>
                    </a:lnTo>
                    <a:lnTo>
                      <a:pt x="131" y="458"/>
                    </a:lnTo>
                    <a:lnTo>
                      <a:pt x="134" y="460"/>
                    </a:lnTo>
                    <a:lnTo>
                      <a:pt x="138" y="460"/>
                    </a:lnTo>
                    <a:lnTo>
                      <a:pt x="146" y="463"/>
                    </a:lnTo>
                    <a:lnTo>
                      <a:pt x="155" y="466"/>
                    </a:lnTo>
                    <a:lnTo>
                      <a:pt x="166" y="466"/>
                    </a:lnTo>
                    <a:lnTo>
                      <a:pt x="169" y="453"/>
                    </a:lnTo>
                    <a:lnTo>
                      <a:pt x="172" y="438"/>
                    </a:lnTo>
                    <a:lnTo>
                      <a:pt x="182" y="434"/>
                    </a:lnTo>
                    <a:lnTo>
                      <a:pt x="190" y="430"/>
                    </a:lnTo>
                    <a:lnTo>
                      <a:pt x="198" y="426"/>
                    </a:lnTo>
                    <a:lnTo>
                      <a:pt x="203" y="420"/>
                    </a:lnTo>
                    <a:lnTo>
                      <a:pt x="223" y="397"/>
                    </a:lnTo>
                    <a:lnTo>
                      <a:pt x="233" y="387"/>
                    </a:lnTo>
                    <a:lnTo>
                      <a:pt x="239" y="382"/>
                    </a:lnTo>
                    <a:lnTo>
                      <a:pt x="246" y="379"/>
                    </a:lnTo>
                    <a:lnTo>
                      <a:pt x="255" y="374"/>
                    </a:lnTo>
                    <a:lnTo>
                      <a:pt x="265" y="373"/>
                    </a:lnTo>
                    <a:lnTo>
                      <a:pt x="277" y="372"/>
                    </a:lnTo>
                    <a:lnTo>
                      <a:pt x="292" y="370"/>
                    </a:lnTo>
                    <a:lnTo>
                      <a:pt x="293" y="367"/>
                    </a:lnTo>
                    <a:lnTo>
                      <a:pt x="294" y="363"/>
                    </a:lnTo>
                    <a:lnTo>
                      <a:pt x="296" y="356"/>
                    </a:lnTo>
                    <a:lnTo>
                      <a:pt x="296" y="347"/>
                    </a:lnTo>
                    <a:lnTo>
                      <a:pt x="294" y="345"/>
                    </a:lnTo>
                    <a:lnTo>
                      <a:pt x="294" y="342"/>
                    </a:lnTo>
                    <a:lnTo>
                      <a:pt x="304" y="333"/>
                    </a:lnTo>
                    <a:lnTo>
                      <a:pt x="312" y="325"/>
                    </a:lnTo>
                    <a:lnTo>
                      <a:pt x="317" y="313"/>
                    </a:lnTo>
                    <a:lnTo>
                      <a:pt x="324" y="303"/>
                    </a:lnTo>
                    <a:lnTo>
                      <a:pt x="331" y="293"/>
                    </a:lnTo>
                    <a:lnTo>
                      <a:pt x="340" y="282"/>
                    </a:lnTo>
                    <a:lnTo>
                      <a:pt x="350" y="271"/>
                    </a:lnTo>
                    <a:lnTo>
                      <a:pt x="357" y="263"/>
                    </a:lnTo>
                    <a:lnTo>
                      <a:pt x="364" y="258"/>
                    </a:lnTo>
                    <a:lnTo>
                      <a:pt x="361" y="238"/>
                    </a:lnTo>
                    <a:lnTo>
                      <a:pt x="391" y="219"/>
                    </a:lnTo>
                    <a:lnTo>
                      <a:pt x="421" y="204"/>
                    </a:lnTo>
                    <a:lnTo>
                      <a:pt x="435" y="197"/>
                    </a:lnTo>
                    <a:lnTo>
                      <a:pt x="450" y="191"/>
                    </a:lnTo>
                    <a:lnTo>
                      <a:pt x="465" y="185"/>
                    </a:lnTo>
                    <a:lnTo>
                      <a:pt x="480" y="181"/>
                    </a:lnTo>
                    <a:lnTo>
                      <a:pt x="494" y="178"/>
                    </a:lnTo>
                    <a:lnTo>
                      <a:pt x="510" y="175"/>
                    </a:lnTo>
                    <a:lnTo>
                      <a:pt x="524" y="175"/>
                    </a:lnTo>
                    <a:lnTo>
                      <a:pt x="539" y="177"/>
                    </a:lnTo>
                    <a:lnTo>
                      <a:pt x="555" y="179"/>
                    </a:lnTo>
                    <a:lnTo>
                      <a:pt x="569" y="184"/>
                    </a:lnTo>
                    <a:lnTo>
                      <a:pt x="585" y="189"/>
                    </a:lnTo>
                    <a:lnTo>
                      <a:pt x="601" y="199"/>
                    </a:lnTo>
                    <a:lnTo>
                      <a:pt x="604" y="189"/>
                    </a:lnTo>
                    <a:lnTo>
                      <a:pt x="606" y="179"/>
                    </a:lnTo>
                    <a:lnTo>
                      <a:pt x="611" y="169"/>
                    </a:lnTo>
                    <a:lnTo>
                      <a:pt x="616" y="160"/>
                    </a:lnTo>
                    <a:lnTo>
                      <a:pt x="623" y="150"/>
                    </a:lnTo>
                    <a:lnTo>
                      <a:pt x="631" y="140"/>
                    </a:lnTo>
                    <a:lnTo>
                      <a:pt x="639" y="128"/>
                    </a:lnTo>
                    <a:lnTo>
                      <a:pt x="648" y="118"/>
                    </a:lnTo>
                    <a:lnTo>
                      <a:pt x="669" y="97"/>
                    </a:lnTo>
                    <a:lnTo>
                      <a:pt x="692" y="77"/>
                    </a:lnTo>
                    <a:lnTo>
                      <a:pt x="716" y="57"/>
                    </a:lnTo>
                    <a:lnTo>
                      <a:pt x="742" y="40"/>
                    </a:lnTo>
                    <a:lnTo>
                      <a:pt x="769" y="26"/>
                    </a:lnTo>
                    <a:lnTo>
                      <a:pt x="782" y="19"/>
                    </a:lnTo>
                    <a:lnTo>
                      <a:pt x="794" y="14"/>
                    </a:lnTo>
                    <a:lnTo>
                      <a:pt x="807" y="9"/>
                    </a:lnTo>
                    <a:lnTo>
                      <a:pt x="820" y="6"/>
                    </a:lnTo>
                    <a:lnTo>
                      <a:pt x="833" y="3"/>
                    </a:lnTo>
                    <a:lnTo>
                      <a:pt x="844" y="2"/>
                    </a:lnTo>
                    <a:lnTo>
                      <a:pt x="857" y="0"/>
                    </a:lnTo>
                    <a:lnTo>
                      <a:pt x="867" y="2"/>
                    </a:lnTo>
                    <a:lnTo>
                      <a:pt x="878" y="3"/>
                    </a:lnTo>
                    <a:lnTo>
                      <a:pt x="888" y="6"/>
                    </a:lnTo>
                    <a:lnTo>
                      <a:pt x="897" y="10"/>
                    </a:lnTo>
                    <a:lnTo>
                      <a:pt x="906" y="17"/>
                    </a:lnTo>
                    <a:lnTo>
                      <a:pt x="914" y="24"/>
                    </a:lnTo>
                    <a:lnTo>
                      <a:pt x="920" y="33"/>
                    </a:lnTo>
                    <a:lnTo>
                      <a:pt x="921" y="44"/>
                    </a:lnTo>
                    <a:lnTo>
                      <a:pt x="923" y="53"/>
                    </a:lnTo>
                    <a:lnTo>
                      <a:pt x="924" y="60"/>
                    </a:lnTo>
                    <a:lnTo>
                      <a:pt x="925" y="67"/>
                    </a:lnTo>
                    <a:lnTo>
                      <a:pt x="927" y="73"/>
                    </a:lnTo>
                    <a:lnTo>
                      <a:pt x="928" y="77"/>
                    </a:lnTo>
                    <a:lnTo>
                      <a:pt x="931" y="81"/>
                    </a:lnTo>
                    <a:lnTo>
                      <a:pt x="934" y="84"/>
                    </a:lnTo>
                    <a:lnTo>
                      <a:pt x="937" y="85"/>
                    </a:lnTo>
                    <a:lnTo>
                      <a:pt x="941" y="85"/>
                    </a:lnTo>
                    <a:lnTo>
                      <a:pt x="945" y="85"/>
                    </a:lnTo>
                    <a:lnTo>
                      <a:pt x="951" y="85"/>
                    </a:lnTo>
                    <a:lnTo>
                      <a:pt x="958" y="83"/>
                    </a:lnTo>
                    <a:lnTo>
                      <a:pt x="967" y="80"/>
                    </a:lnTo>
                    <a:lnTo>
                      <a:pt x="977" y="77"/>
                    </a:lnTo>
                    <a:lnTo>
                      <a:pt x="988" y="73"/>
                    </a:lnTo>
                    <a:lnTo>
                      <a:pt x="997" y="74"/>
                    </a:lnTo>
                    <a:lnTo>
                      <a:pt x="1004" y="74"/>
                    </a:lnTo>
                    <a:lnTo>
                      <a:pt x="1011" y="77"/>
                    </a:lnTo>
                    <a:lnTo>
                      <a:pt x="1017" y="78"/>
                    </a:lnTo>
                    <a:lnTo>
                      <a:pt x="1022" y="81"/>
                    </a:lnTo>
                    <a:lnTo>
                      <a:pt x="1025" y="84"/>
                    </a:lnTo>
                    <a:lnTo>
                      <a:pt x="1032" y="93"/>
                    </a:lnTo>
                    <a:lnTo>
                      <a:pt x="1038" y="101"/>
                    </a:lnTo>
                    <a:lnTo>
                      <a:pt x="1042" y="111"/>
                    </a:lnTo>
                    <a:lnTo>
                      <a:pt x="1044" y="122"/>
                    </a:lnTo>
                    <a:lnTo>
                      <a:pt x="1045" y="134"/>
                    </a:lnTo>
                    <a:lnTo>
                      <a:pt x="1047" y="158"/>
                    </a:lnTo>
                    <a:lnTo>
                      <a:pt x="1049" y="169"/>
                    </a:lnTo>
                    <a:lnTo>
                      <a:pt x="1051" y="179"/>
                    </a:lnTo>
                    <a:lnTo>
                      <a:pt x="1055" y="189"/>
                    </a:lnTo>
                    <a:lnTo>
                      <a:pt x="1062" y="197"/>
                    </a:lnTo>
                    <a:lnTo>
                      <a:pt x="1065" y="201"/>
                    </a:lnTo>
                    <a:lnTo>
                      <a:pt x="1069" y="204"/>
                    </a:lnTo>
                    <a:lnTo>
                      <a:pt x="1075" y="206"/>
                    </a:lnTo>
                    <a:lnTo>
                      <a:pt x="1081" y="208"/>
                    </a:lnTo>
                    <a:lnTo>
                      <a:pt x="1092" y="201"/>
                    </a:lnTo>
                    <a:lnTo>
                      <a:pt x="1102" y="195"/>
                    </a:lnTo>
                    <a:lnTo>
                      <a:pt x="1113" y="189"/>
                    </a:lnTo>
                    <a:lnTo>
                      <a:pt x="1123" y="184"/>
                    </a:lnTo>
                    <a:lnTo>
                      <a:pt x="1133" y="181"/>
                    </a:lnTo>
                    <a:lnTo>
                      <a:pt x="1143" y="177"/>
                    </a:lnTo>
                    <a:lnTo>
                      <a:pt x="1153" y="175"/>
                    </a:lnTo>
                    <a:lnTo>
                      <a:pt x="1162" y="174"/>
                    </a:lnTo>
                    <a:lnTo>
                      <a:pt x="1170" y="172"/>
                    </a:lnTo>
                    <a:lnTo>
                      <a:pt x="1179" y="172"/>
                    </a:lnTo>
                    <a:lnTo>
                      <a:pt x="1188" y="174"/>
                    </a:lnTo>
                    <a:lnTo>
                      <a:pt x="1195" y="175"/>
                    </a:lnTo>
                    <a:lnTo>
                      <a:pt x="1203" y="177"/>
                    </a:lnTo>
                    <a:lnTo>
                      <a:pt x="1210" y="179"/>
                    </a:lnTo>
                    <a:lnTo>
                      <a:pt x="1217" y="182"/>
                    </a:lnTo>
                    <a:lnTo>
                      <a:pt x="1223" y="187"/>
                    </a:lnTo>
                    <a:lnTo>
                      <a:pt x="1229" y="191"/>
                    </a:lnTo>
                    <a:lnTo>
                      <a:pt x="1235" y="197"/>
                    </a:lnTo>
                    <a:lnTo>
                      <a:pt x="1246" y="209"/>
                    </a:lnTo>
                    <a:lnTo>
                      <a:pt x="1254" y="224"/>
                    </a:lnTo>
                    <a:lnTo>
                      <a:pt x="1262" y="241"/>
                    </a:lnTo>
                    <a:lnTo>
                      <a:pt x="1267" y="259"/>
                    </a:lnTo>
                    <a:lnTo>
                      <a:pt x="1272" y="280"/>
                    </a:lnTo>
                    <a:lnTo>
                      <a:pt x="1274" y="303"/>
                    </a:lnTo>
                    <a:lnTo>
                      <a:pt x="1274" y="327"/>
                    </a:lnTo>
                    <a:lnTo>
                      <a:pt x="1277" y="330"/>
                    </a:lnTo>
                    <a:lnTo>
                      <a:pt x="1282" y="332"/>
                    </a:lnTo>
                    <a:lnTo>
                      <a:pt x="1286" y="333"/>
                    </a:lnTo>
                    <a:lnTo>
                      <a:pt x="1290" y="335"/>
                    </a:lnTo>
                    <a:lnTo>
                      <a:pt x="1303" y="337"/>
                    </a:lnTo>
                    <a:lnTo>
                      <a:pt x="1317" y="340"/>
                    </a:lnTo>
                    <a:lnTo>
                      <a:pt x="1333" y="343"/>
                    </a:lnTo>
                    <a:lnTo>
                      <a:pt x="1350" y="346"/>
                    </a:lnTo>
                    <a:lnTo>
                      <a:pt x="1367" y="350"/>
                    </a:lnTo>
                    <a:lnTo>
                      <a:pt x="1383" y="355"/>
                    </a:lnTo>
                    <a:lnTo>
                      <a:pt x="1397" y="360"/>
                    </a:lnTo>
                    <a:lnTo>
                      <a:pt x="1411" y="369"/>
                    </a:lnTo>
                    <a:lnTo>
                      <a:pt x="1417" y="373"/>
                    </a:lnTo>
                    <a:lnTo>
                      <a:pt x="1421" y="379"/>
                    </a:lnTo>
                    <a:lnTo>
                      <a:pt x="1425" y="384"/>
                    </a:lnTo>
                    <a:lnTo>
                      <a:pt x="1428" y="390"/>
                    </a:lnTo>
                    <a:lnTo>
                      <a:pt x="1431" y="397"/>
                    </a:lnTo>
                    <a:lnTo>
                      <a:pt x="1432" y="404"/>
                    </a:lnTo>
                    <a:lnTo>
                      <a:pt x="1432" y="413"/>
                    </a:lnTo>
                    <a:lnTo>
                      <a:pt x="1431" y="421"/>
                    </a:lnTo>
                    <a:lnTo>
                      <a:pt x="1430" y="431"/>
                    </a:lnTo>
                    <a:lnTo>
                      <a:pt x="1425" y="441"/>
                    </a:lnTo>
                    <a:lnTo>
                      <a:pt x="1421" y="453"/>
                    </a:lnTo>
                    <a:lnTo>
                      <a:pt x="1414" y="466"/>
                    </a:lnTo>
                    <a:lnTo>
                      <a:pt x="1415" y="473"/>
                    </a:lnTo>
                    <a:lnTo>
                      <a:pt x="1418" y="478"/>
                    </a:lnTo>
                    <a:lnTo>
                      <a:pt x="1423" y="484"/>
                    </a:lnTo>
                    <a:lnTo>
                      <a:pt x="1427" y="488"/>
                    </a:lnTo>
                    <a:lnTo>
                      <a:pt x="1440" y="497"/>
                    </a:lnTo>
                    <a:lnTo>
                      <a:pt x="1452" y="505"/>
                    </a:lnTo>
                    <a:lnTo>
                      <a:pt x="1460" y="510"/>
                    </a:lnTo>
                    <a:lnTo>
                      <a:pt x="1465" y="514"/>
                    </a:lnTo>
                    <a:lnTo>
                      <a:pt x="1470" y="520"/>
                    </a:lnTo>
                    <a:lnTo>
                      <a:pt x="1474" y="527"/>
                    </a:lnTo>
                    <a:lnTo>
                      <a:pt x="1477" y="535"/>
                    </a:lnTo>
                    <a:lnTo>
                      <a:pt x="1478" y="544"/>
                    </a:lnTo>
                    <a:lnTo>
                      <a:pt x="1477" y="555"/>
                    </a:lnTo>
                    <a:lnTo>
                      <a:pt x="1477" y="562"/>
                    </a:lnTo>
                    <a:lnTo>
                      <a:pt x="1474" y="568"/>
                    </a:lnTo>
                    <a:lnTo>
                      <a:pt x="1467" y="582"/>
                    </a:lnTo>
                    <a:lnTo>
                      <a:pt x="1461" y="594"/>
                    </a:lnTo>
                    <a:lnTo>
                      <a:pt x="1457" y="605"/>
                    </a:lnTo>
                    <a:lnTo>
                      <a:pt x="1452" y="615"/>
                    </a:lnTo>
                    <a:lnTo>
                      <a:pt x="1450" y="624"/>
                    </a:lnTo>
                    <a:lnTo>
                      <a:pt x="1448" y="631"/>
                    </a:lnTo>
                    <a:lnTo>
                      <a:pt x="1448" y="638"/>
                    </a:lnTo>
                    <a:lnTo>
                      <a:pt x="1448" y="643"/>
                    </a:lnTo>
                    <a:lnTo>
                      <a:pt x="1450" y="648"/>
                    </a:lnTo>
                    <a:lnTo>
                      <a:pt x="1451" y="652"/>
                    </a:lnTo>
                    <a:lnTo>
                      <a:pt x="1452" y="655"/>
                    </a:lnTo>
                    <a:lnTo>
                      <a:pt x="1455" y="659"/>
                    </a:lnTo>
                    <a:lnTo>
                      <a:pt x="1462" y="663"/>
                    </a:lnTo>
                    <a:lnTo>
                      <a:pt x="1471" y="666"/>
                    </a:lnTo>
                    <a:lnTo>
                      <a:pt x="1481" y="669"/>
                    </a:lnTo>
                    <a:lnTo>
                      <a:pt x="1491" y="672"/>
                    </a:lnTo>
                    <a:lnTo>
                      <a:pt x="1502" y="676"/>
                    </a:lnTo>
                    <a:lnTo>
                      <a:pt x="1512" y="680"/>
                    </a:lnTo>
                    <a:lnTo>
                      <a:pt x="1521" y="688"/>
                    </a:lnTo>
                    <a:lnTo>
                      <a:pt x="1525" y="690"/>
                    </a:lnTo>
                    <a:lnTo>
                      <a:pt x="1529" y="696"/>
                    </a:lnTo>
                    <a:lnTo>
                      <a:pt x="1532" y="702"/>
                    </a:lnTo>
                    <a:lnTo>
                      <a:pt x="1535" y="709"/>
                    </a:lnTo>
                    <a:lnTo>
                      <a:pt x="1536" y="716"/>
                    </a:lnTo>
                    <a:lnTo>
                      <a:pt x="1538" y="725"/>
                    </a:lnTo>
                    <a:lnTo>
                      <a:pt x="1544" y="729"/>
                    </a:lnTo>
                    <a:lnTo>
                      <a:pt x="1548" y="735"/>
                    </a:lnTo>
                    <a:lnTo>
                      <a:pt x="1556" y="743"/>
                    </a:lnTo>
                    <a:lnTo>
                      <a:pt x="1561" y="753"/>
                    </a:lnTo>
                    <a:lnTo>
                      <a:pt x="1564" y="764"/>
                    </a:lnTo>
                    <a:lnTo>
                      <a:pt x="1564" y="776"/>
                    </a:lnTo>
                    <a:lnTo>
                      <a:pt x="1564" y="786"/>
                    </a:lnTo>
                    <a:lnTo>
                      <a:pt x="1561" y="799"/>
                    </a:lnTo>
                    <a:lnTo>
                      <a:pt x="1556" y="810"/>
                    </a:lnTo>
                    <a:lnTo>
                      <a:pt x="1546" y="834"/>
                    </a:lnTo>
                    <a:lnTo>
                      <a:pt x="1535" y="857"/>
                    </a:lnTo>
                    <a:lnTo>
                      <a:pt x="1529" y="868"/>
                    </a:lnTo>
                    <a:lnTo>
                      <a:pt x="1524" y="880"/>
                    </a:lnTo>
                    <a:lnTo>
                      <a:pt x="1519" y="890"/>
                    </a:lnTo>
                    <a:lnTo>
                      <a:pt x="1515" y="900"/>
                    </a:lnTo>
                    <a:lnTo>
                      <a:pt x="1528" y="921"/>
                    </a:lnTo>
                    <a:lnTo>
                      <a:pt x="1534" y="931"/>
                    </a:lnTo>
                    <a:lnTo>
                      <a:pt x="1538" y="942"/>
                    </a:lnTo>
                    <a:lnTo>
                      <a:pt x="1539" y="952"/>
                    </a:lnTo>
                    <a:lnTo>
                      <a:pt x="1539" y="959"/>
                    </a:lnTo>
                    <a:lnTo>
                      <a:pt x="1539" y="965"/>
                    </a:lnTo>
                    <a:lnTo>
                      <a:pt x="1538" y="971"/>
                    </a:lnTo>
                    <a:lnTo>
                      <a:pt x="1535" y="978"/>
                    </a:lnTo>
                    <a:lnTo>
                      <a:pt x="1532" y="985"/>
                    </a:lnTo>
                    <a:lnTo>
                      <a:pt x="1528" y="992"/>
                    </a:lnTo>
                    <a:lnTo>
                      <a:pt x="1521" y="998"/>
                    </a:lnTo>
                    <a:lnTo>
                      <a:pt x="1512" y="1005"/>
                    </a:lnTo>
                    <a:lnTo>
                      <a:pt x="1494" y="1019"/>
                    </a:lnTo>
                    <a:lnTo>
                      <a:pt x="1485" y="1025"/>
                    </a:lnTo>
                    <a:lnTo>
                      <a:pt x="1477" y="1031"/>
                    </a:lnTo>
                    <a:lnTo>
                      <a:pt x="1468" y="1033"/>
                    </a:lnTo>
                    <a:lnTo>
                      <a:pt x="1460" y="1035"/>
                    </a:lnTo>
                    <a:lnTo>
                      <a:pt x="1440" y="1008"/>
                    </a:lnTo>
                    <a:lnTo>
                      <a:pt x="1421" y="978"/>
                    </a:lnTo>
                    <a:lnTo>
                      <a:pt x="1405" y="948"/>
                    </a:lnTo>
                    <a:lnTo>
                      <a:pt x="1391" y="918"/>
                    </a:lnTo>
                    <a:lnTo>
                      <a:pt x="1380" y="885"/>
                    </a:lnTo>
                    <a:lnTo>
                      <a:pt x="1368" y="853"/>
                    </a:lnTo>
                    <a:lnTo>
                      <a:pt x="1360" y="820"/>
                    </a:lnTo>
                    <a:lnTo>
                      <a:pt x="1353" y="787"/>
                    </a:lnTo>
                    <a:lnTo>
                      <a:pt x="1347" y="754"/>
                    </a:lnTo>
                    <a:lnTo>
                      <a:pt x="1341" y="720"/>
                    </a:lnTo>
                    <a:lnTo>
                      <a:pt x="1338" y="686"/>
                    </a:lnTo>
                    <a:lnTo>
                      <a:pt x="1336" y="653"/>
                    </a:lnTo>
                    <a:lnTo>
                      <a:pt x="1333" y="587"/>
                    </a:lnTo>
                    <a:lnTo>
                      <a:pt x="1333" y="522"/>
                    </a:lnTo>
                    <a:lnTo>
                      <a:pt x="1329" y="513"/>
                    </a:lnTo>
                    <a:lnTo>
                      <a:pt x="1320" y="511"/>
                    </a:lnTo>
                    <a:lnTo>
                      <a:pt x="1313" y="513"/>
                    </a:lnTo>
                    <a:lnTo>
                      <a:pt x="1299" y="514"/>
                    </a:lnTo>
                    <a:lnTo>
                      <a:pt x="1286" y="517"/>
                    </a:lnTo>
                    <a:lnTo>
                      <a:pt x="1272" y="518"/>
                    </a:lnTo>
                    <a:lnTo>
                      <a:pt x="1264" y="510"/>
                    </a:lnTo>
                    <a:lnTo>
                      <a:pt x="1257" y="504"/>
                    </a:lnTo>
                    <a:lnTo>
                      <a:pt x="1252" y="501"/>
                    </a:lnTo>
                    <a:lnTo>
                      <a:pt x="1247" y="498"/>
                    </a:lnTo>
                    <a:lnTo>
                      <a:pt x="1243" y="497"/>
                    </a:lnTo>
                    <a:lnTo>
                      <a:pt x="1239" y="497"/>
                    </a:lnTo>
                    <a:lnTo>
                      <a:pt x="1236" y="498"/>
                    </a:lnTo>
                    <a:lnTo>
                      <a:pt x="1233" y="501"/>
                    </a:lnTo>
                    <a:lnTo>
                      <a:pt x="1227" y="507"/>
                    </a:lnTo>
                    <a:lnTo>
                      <a:pt x="1220" y="513"/>
                    </a:lnTo>
                    <a:lnTo>
                      <a:pt x="1216" y="517"/>
                    </a:lnTo>
                    <a:lnTo>
                      <a:pt x="1210" y="518"/>
                    </a:lnTo>
                    <a:lnTo>
                      <a:pt x="1203" y="521"/>
                    </a:lnTo>
                    <a:lnTo>
                      <a:pt x="1195" y="522"/>
                    </a:lnTo>
                    <a:lnTo>
                      <a:pt x="1193" y="511"/>
                    </a:lnTo>
                    <a:lnTo>
                      <a:pt x="1189" y="503"/>
                    </a:lnTo>
                    <a:lnTo>
                      <a:pt x="1186" y="495"/>
                    </a:lnTo>
                    <a:lnTo>
                      <a:pt x="1183" y="490"/>
                    </a:lnTo>
                    <a:lnTo>
                      <a:pt x="1179" y="485"/>
                    </a:lnTo>
                    <a:lnTo>
                      <a:pt x="1175" y="483"/>
                    </a:lnTo>
                    <a:lnTo>
                      <a:pt x="1170" y="481"/>
                    </a:lnTo>
                    <a:lnTo>
                      <a:pt x="1165" y="481"/>
                    </a:lnTo>
                    <a:lnTo>
                      <a:pt x="1160" y="483"/>
                    </a:lnTo>
                    <a:lnTo>
                      <a:pt x="1155" y="484"/>
                    </a:lnTo>
                    <a:lnTo>
                      <a:pt x="1149" y="487"/>
                    </a:lnTo>
                    <a:lnTo>
                      <a:pt x="1143" y="491"/>
                    </a:lnTo>
                    <a:lnTo>
                      <a:pt x="1138" y="495"/>
                    </a:lnTo>
                    <a:lnTo>
                      <a:pt x="1132" y="501"/>
                    </a:lnTo>
                    <a:lnTo>
                      <a:pt x="1119" y="515"/>
                    </a:lnTo>
                    <a:lnTo>
                      <a:pt x="1119" y="525"/>
                    </a:lnTo>
                    <a:lnTo>
                      <a:pt x="1118" y="535"/>
                    </a:lnTo>
                    <a:lnTo>
                      <a:pt x="1116" y="545"/>
                    </a:lnTo>
                    <a:lnTo>
                      <a:pt x="1113" y="552"/>
                    </a:lnTo>
                    <a:lnTo>
                      <a:pt x="1111" y="561"/>
                    </a:lnTo>
                    <a:lnTo>
                      <a:pt x="1106" y="568"/>
                    </a:lnTo>
                    <a:lnTo>
                      <a:pt x="1102" y="574"/>
                    </a:lnTo>
                    <a:lnTo>
                      <a:pt x="1098" y="579"/>
                    </a:lnTo>
                    <a:lnTo>
                      <a:pt x="1092" y="584"/>
                    </a:lnTo>
                    <a:lnTo>
                      <a:pt x="1086" y="588"/>
                    </a:lnTo>
                    <a:lnTo>
                      <a:pt x="1081" y="591"/>
                    </a:lnTo>
                    <a:lnTo>
                      <a:pt x="1075" y="594"/>
                    </a:lnTo>
                    <a:lnTo>
                      <a:pt x="1061" y="598"/>
                    </a:lnTo>
                    <a:lnTo>
                      <a:pt x="1047" y="599"/>
                    </a:lnTo>
                    <a:lnTo>
                      <a:pt x="1031" y="598"/>
                    </a:lnTo>
                    <a:lnTo>
                      <a:pt x="1015" y="595"/>
                    </a:lnTo>
                    <a:lnTo>
                      <a:pt x="1000" y="591"/>
                    </a:lnTo>
                    <a:lnTo>
                      <a:pt x="984" y="584"/>
                    </a:lnTo>
                    <a:lnTo>
                      <a:pt x="970" y="577"/>
                    </a:lnTo>
                    <a:lnTo>
                      <a:pt x="955" y="567"/>
                    </a:lnTo>
                    <a:lnTo>
                      <a:pt x="943" y="557"/>
                    </a:lnTo>
                    <a:lnTo>
                      <a:pt x="933" y="545"/>
                    </a:lnTo>
                    <a:lnTo>
                      <a:pt x="930" y="537"/>
                    </a:lnTo>
                    <a:lnTo>
                      <a:pt x="927" y="530"/>
                    </a:lnTo>
                    <a:lnTo>
                      <a:pt x="925" y="522"/>
                    </a:lnTo>
                    <a:lnTo>
                      <a:pt x="923" y="518"/>
                    </a:lnTo>
                    <a:lnTo>
                      <a:pt x="920" y="515"/>
                    </a:lnTo>
                    <a:lnTo>
                      <a:pt x="917" y="513"/>
                    </a:lnTo>
                    <a:lnTo>
                      <a:pt x="914" y="513"/>
                    </a:lnTo>
                    <a:lnTo>
                      <a:pt x="911" y="513"/>
                    </a:lnTo>
                    <a:lnTo>
                      <a:pt x="907" y="513"/>
                    </a:lnTo>
                    <a:lnTo>
                      <a:pt x="904" y="515"/>
                    </a:lnTo>
                    <a:lnTo>
                      <a:pt x="897" y="520"/>
                    </a:lnTo>
                    <a:lnTo>
                      <a:pt x="888" y="527"/>
                    </a:lnTo>
                    <a:lnTo>
                      <a:pt x="880" y="535"/>
                    </a:lnTo>
                    <a:lnTo>
                      <a:pt x="871" y="535"/>
                    </a:lnTo>
                    <a:lnTo>
                      <a:pt x="863" y="532"/>
                    </a:lnTo>
                    <a:lnTo>
                      <a:pt x="857" y="525"/>
                    </a:lnTo>
                    <a:lnTo>
                      <a:pt x="851" y="517"/>
                    </a:lnTo>
                    <a:lnTo>
                      <a:pt x="844" y="504"/>
                    </a:lnTo>
                    <a:lnTo>
                      <a:pt x="839" y="491"/>
                    </a:lnTo>
                    <a:lnTo>
                      <a:pt x="834" y="481"/>
                    </a:lnTo>
                    <a:lnTo>
                      <a:pt x="831" y="474"/>
                    </a:lnTo>
                    <a:lnTo>
                      <a:pt x="829" y="468"/>
                    </a:lnTo>
                    <a:lnTo>
                      <a:pt x="826" y="464"/>
                    </a:lnTo>
                    <a:lnTo>
                      <a:pt x="823" y="461"/>
                    </a:lnTo>
                    <a:lnTo>
                      <a:pt x="820" y="461"/>
                    </a:lnTo>
                    <a:lnTo>
                      <a:pt x="816" y="463"/>
                    </a:lnTo>
                    <a:lnTo>
                      <a:pt x="810" y="466"/>
                    </a:lnTo>
                    <a:lnTo>
                      <a:pt x="802" y="470"/>
                    </a:lnTo>
                    <a:lnTo>
                      <a:pt x="792" y="475"/>
                    </a:lnTo>
                    <a:lnTo>
                      <a:pt x="786" y="480"/>
                    </a:lnTo>
                    <a:lnTo>
                      <a:pt x="779" y="484"/>
                    </a:lnTo>
                    <a:lnTo>
                      <a:pt x="770" y="488"/>
                    </a:lnTo>
                    <a:lnTo>
                      <a:pt x="763" y="494"/>
                    </a:lnTo>
                    <a:lnTo>
                      <a:pt x="753" y="498"/>
                    </a:lnTo>
                    <a:lnTo>
                      <a:pt x="743" y="504"/>
                    </a:lnTo>
                    <a:lnTo>
                      <a:pt x="740" y="511"/>
                    </a:lnTo>
                    <a:lnTo>
                      <a:pt x="739" y="518"/>
                    </a:lnTo>
                    <a:lnTo>
                      <a:pt x="739" y="527"/>
                    </a:lnTo>
                    <a:lnTo>
                      <a:pt x="739" y="535"/>
                    </a:lnTo>
                    <a:lnTo>
                      <a:pt x="742" y="551"/>
                    </a:lnTo>
                    <a:lnTo>
                      <a:pt x="743" y="565"/>
                    </a:lnTo>
                    <a:lnTo>
                      <a:pt x="745" y="572"/>
                    </a:lnTo>
                    <a:lnTo>
                      <a:pt x="745" y="579"/>
                    </a:lnTo>
                    <a:lnTo>
                      <a:pt x="743" y="585"/>
                    </a:lnTo>
                    <a:lnTo>
                      <a:pt x="740" y="591"/>
                    </a:lnTo>
                    <a:lnTo>
                      <a:pt x="736" y="595"/>
                    </a:lnTo>
                    <a:lnTo>
                      <a:pt x="729" y="598"/>
                    </a:lnTo>
                    <a:lnTo>
                      <a:pt x="720" y="601"/>
                    </a:lnTo>
                    <a:lnTo>
                      <a:pt x="716" y="602"/>
                    </a:lnTo>
                    <a:lnTo>
                      <a:pt x="710" y="604"/>
                    </a:lnTo>
                    <a:lnTo>
                      <a:pt x="705" y="596"/>
                    </a:lnTo>
                    <a:lnTo>
                      <a:pt x="699" y="591"/>
                    </a:lnTo>
                    <a:lnTo>
                      <a:pt x="693" y="587"/>
                    </a:lnTo>
                    <a:lnTo>
                      <a:pt x="690" y="585"/>
                    </a:lnTo>
                    <a:lnTo>
                      <a:pt x="685" y="585"/>
                    </a:lnTo>
                    <a:lnTo>
                      <a:pt x="680" y="584"/>
                    </a:lnTo>
                    <a:lnTo>
                      <a:pt x="675" y="585"/>
                    </a:lnTo>
                    <a:lnTo>
                      <a:pt x="669" y="585"/>
                    </a:lnTo>
                    <a:lnTo>
                      <a:pt x="665" y="592"/>
                    </a:lnTo>
                    <a:lnTo>
                      <a:pt x="661" y="601"/>
                    </a:lnTo>
                    <a:lnTo>
                      <a:pt x="658" y="618"/>
                    </a:lnTo>
                    <a:lnTo>
                      <a:pt x="653" y="626"/>
                    </a:lnTo>
                    <a:lnTo>
                      <a:pt x="651" y="633"/>
                    </a:lnTo>
                    <a:lnTo>
                      <a:pt x="645" y="642"/>
                    </a:lnTo>
                    <a:lnTo>
                      <a:pt x="636" y="651"/>
                    </a:lnTo>
                    <a:lnTo>
                      <a:pt x="626" y="655"/>
                    </a:lnTo>
                    <a:lnTo>
                      <a:pt x="616" y="659"/>
                    </a:lnTo>
                    <a:lnTo>
                      <a:pt x="609" y="661"/>
                    </a:lnTo>
                    <a:lnTo>
                      <a:pt x="602" y="661"/>
                    </a:lnTo>
                    <a:lnTo>
                      <a:pt x="595" y="659"/>
                    </a:lnTo>
                    <a:lnTo>
                      <a:pt x="589" y="656"/>
                    </a:lnTo>
                    <a:lnTo>
                      <a:pt x="584" y="653"/>
                    </a:lnTo>
                    <a:lnTo>
                      <a:pt x="581" y="648"/>
                    </a:lnTo>
                    <a:lnTo>
                      <a:pt x="576" y="643"/>
                    </a:lnTo>
                    <a:lnTo>
                      <a:pt x="574" y="638"/>
                    </a:lnTo>
                    <a:lnTo>
                      <a:pt x="567" y="624"/>
                    </a:lnTo>
                    <a:lnTo>
                      <a:pt x="562" y="608"/>
                    </a:lnTo>
                    <a:lnTo>
                      <a:pt x="558" y="592"/>
                    </a:lnTo>
                    <a:lnTo>
                      <a:pt x="552" y="575"/>
                    </a:lnTo>
                    <a:lnTo>
                      <a:pt x="547" y="559"/>
                    </a:lnTo>
                    <a:lnTo>
                      <a:pt x="542" y="552"/>
                    </a:lnTo>
                    <a:lnTo>
                      <a:pt x="538" y="547"/>
                    </a:lnTo>
                    <a:lnTo>
                      <a:pt x="534" y="540"/>
                    </a:lnTo>
                    <a:lnTo>
                      <a:pt x="528" y="535"/>
                    </a:lnTo>
                    <a:lnTo>
                      <a:pt x="521" y="531"/>
                    </a:lnTo>
                    <a:lnTo>
                      <a:pt x="514" y="528"/>
                    </a:lnTo>
                    <a:lnTo>
                      <a:pt x="507" y="525"/>
                    </a:lnTo>
                    <a:lnTo>
                      <a:pt x="497" y="525"/>
                    </a:lnTo>
                    <a:lnTo>
                      <a:pt x="487" y="525"/>
                    </a:lnTo>
                    <a:lnTo>
                      <a:pt x="475" y="528"/>
                    </a:lnTo>
                    <a:lnTo>
                      <a:pt x="463" y="531"/>
                    </a:lnTo>
                    <a:lnTo>
                      <a:pt x="448" y="535"/>
                    </a:lnTo>
                    <a:lnTo>
                      <a:pt x="431" y="547"/>
                    </a:lnTo>
                    <a:lnTo>
                      <a:pt x="417" y="559"/>
                    </a:lnTo>
                    <a:lnTo>
                      <a:pt x="403" y="571"/>
                    </a:lnTo>
                    <a:lnTo>
                      <a:pt x="390" y="584"/>
                    </a:lnTo>
                    <a:lnTo>
                      <a:pt x="379" y="596"/>
                    </a:lnTo>
                    <a:lnTo>
                      <a:pt x="369" y="611"/>
                    </a:lnTo>
                    <a:lnTo>
                      <a:pt x="359" y="624"/>
                    </a:lnTo>
                    <a:lnTo>
                      <a:pt x="350" y="638"/>
                    </a:lnTo>
                    <a:lnTo>
                      <a:pt x="343" y="652"/>
                    </a:lnTo>
                    <a:lnTo>
                      <a:pt x="336" y="666"/>
                    </a:lnTo>
                    <a:lnTo>
                      <a:pt x="331" y="680"/>
                    </a:lnTo>
                    <a:lnTo>
                      <a:pt x="326" y="696"/>
                    </a:lnTo>
                    <a:lnTo>
                      <a:pt x="317" y="727"/>
                    </a:lnTo>
                    <a:lnTo>
                      <a:pt x="312" y="759"/>
                    </a:lnTo>
                    <a:lnTo>
                      <a:pt x="307" y="791"/>
                    </a:lnTo>
                    <a:lnTo>
                      <a:pt x="304" y="824"/>
                    </a:lnTo>
                    <a:lnTo>
                      <a:pt x="300" y="858"/>
                    </a:lnTo>
                    <a:lnTo>
                      <a:pt x="299" y="894"/>
                    </a:lnTo>
                    <a:lnTo>
                      <a:pt x="294" y="928"/>
                    </a:lnTo>
                    <a:lnTo>
                      <a:pt x="290" y="964"/>
                    </a:lnTo>
                    <a:lnTo>
                      <a:pt x="284" y="1001"/>
                    </a:lnTo>
                    <a:lnTo>
                      <a:pt x="276" y="1036"/>
                    </a:lnTo>
                    <a:lnTo>
                      <a:pt x="269" y="1038"/>
                    </a:lnTo>
                    <a:lnTo>
                      <a:pt x="263" y="1039"/>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grpSp>
        <p:sp>
          <p:nvSpPr>
            <p:cNvPr id="15" name="Rectangle 76"/>
            <p:cNvSpPr>
              <a:spLocks noChangeArrowheads="1"/>
            </p:cNvSpPr>
            <p:nvPr/>
          </p:nvSpPr>
          <p:spPr bwMode="auto">
            <a:xfrm>
              <a:off x="3103" y="620"/>
              <a:ext cx="1745"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79178" tIns="39589" rIns="79178" bIns="39589">
              <a:spAutoFit/>
            </a:bodyPr>
            <a:lstStyle/>
            <a:p>
              <a:pPr defTabSz="792163">
                <a:lnSpc>
                  <a:spcPct val="90000"/>
                </a:lnSpc>
                <a:spcBef>
                  <a:spcPct val="20000"/>
                </a:spcBef>
                <a:buFont typeface="Wingdings" pitchFamily="2" charset="2"/>
                <a:buNone/>
              </a:pPr>
              <a:r>
                <a:rPr lang="tr-TR" sz="1700" b="1">
                  <a:solidFill>
                    <a:srgbClr val="0000FF"/>
                  </a:solidFill>
                  <a:latin typeface="Times New Roman Tur" pitchFamily="18" charset="0"/>
                </a:rPr>
                <a:t>Bizim adamlar şerbetlidir, </a:t>
              </a:r>
            </a:p>
            <a:p>
              <a:pPr defTabSz="792163">
                <a:lnSpc>
                  <a:spcPct val="90000"/>
                </a:lnSpc>
                <a:spcBef>
                  <a:spcPct val="20000"/>
                </a:spcBef>
                <a:buFont typeface="Wingdings" pitchFamily="2" charset="2"/>
                <a:buNone/>
              </a:pPr>
              <a:r>
                <a:rPr lang="tr-TR" sz="1700" b="1" dirty="0">
                  <a:solidFill>
                    <a:srgbClr val="0000FF"/>
                  </a:solidFill>
                  <a:latin typeface="Times New Roman Tur" pitchFamily="18" charset="0"/>
                </a:rPr>
                <a:t>bir şey olmaz</a:t>
              </a:r>
            </a:p>
          </p:txBody>
        </p:sp>
        <p:sp>
          <p:nvSpPr>
            <p:cNvPr id="16" name="AutoShape 77"/>
            <p:cNvSpPr>
              <a:spLocks noChangeArrowheads="1"/>
            </p:cNvSpPr>
            <p:nvPr/>
          </p:nvSpPr>
          <p:spPr bwMode="auto">
            <a:xfrm>
              <a:off x="4176" y="1104"/>
              <a:ext cx="1344" cy="768"/>
            </a:xfrm>
            <a:prstGeom prst="cloudCallout">
              <a:avLst>
                <a:gd name="adj1" fmla="val -120315"/>
                <a:gd name="adj2" fmla="val 52083"/>
              </a:avLst>
            </a:prstGeom>
            <a:gradFill rotWithShape="0">
              <a:gsLst>
                <a:gs pos="0">
                  <a:schemeClr val="folHlink"/>
                </a:gs>
                <a:gs pos="100000">
                  <a:schemeClr val="bg1"/>
                </a:gs>
              </a:gsLst>
              <a:lin ang="5400000" scaled="1"/>
            </a:gradFill>
            <a:ln w="9525">
              <a:solidFill>
                <a:schemeClr val="tx1"/>
              </a:solidFill>
              <a:round/>
              <a:headEnd/>
              <a:tailEnd/>
            </a:ln>
          </p:spPr>
          <p:txBody>
            <a:bodyPr/>
            <a:lstStyle/>
            <a:p>
              <a:pPr algn="ctr"/>
              <a:endParaRPr lang="en-AU" sz="2400">
                <a:latin typeface="Times New Roman" pitchFamily="18" charset="0"/>
              </a:endParaRPr>
            </a:p>
          </p:txBody>
        </p:sp>
        <p:sp>
          <p:nvSpPr>
            <p:cNvPr id="17" name="Text Box 78"/>
            <p:cNvSpPr txBox="1">
              <a:spLocks noChangeArrowheads="1"/>
            </p:cNvSpPr>
            <p:nvPr/>
          </p:nvSpPr>
          <p:spPr bwMode="auto">
            <a:xfrm>
              <a:off x="4272" y="1271"/>
              <a:ext cx="1354" cy="404"/>
            </a:xfrm>
            <a:prstGeom prst="rect">
              <a:avLst/>
            </a:prstGeom>
            <a:noFill/>
            <a:ln w="9525">
              <a:noFill/>
              <a:miter lim="800000"/>
              <a:headEnd/>
              <a:tailEnd/>
            </a:ln>
            <a:effectLst/>
          </p:spPr>
          <p:txBody>
            <a:bodyPr>
              <a:spAutoFit/>
            </a:bodyPr>
            <a:lstStyle/>
            <a:p>
              <a:pPr>
                <a:defRPr/>
              </a:pPr>
              <a:r>
                <a:rPr lang="tr-TR" sz="1800" dirty="0">
                  <a:effectLst>
                    <a:outerShdw blurRad="38100" dist="38100" dir="2700000" algn="tl">
                      <a:srgbClr val="C0C0C0"/>
                    </a:outerShdw>
                  </a:effectLst>
                  <a:latin typeface="Garamond" pitchFamily="18" charset="0"/>
                </a:rPr>
                <a:t>Güvenli görünüyordu</a:t>
              </a:r>
              <a:r>
                <a:rPr lang="tr-TR" sz="1800" dirty="0">
                  <a:solidFill>
                    <a:srgbClr val="FF3399"/>
                  </a:solidFill>
                  <a:effectLst>
                    <a:outerShdw blurRad="38100" dist="38100" dir="2700000" algn="tl">
                      <a:srgbClr val="C0C0C0"/>
                    </a:outerShdw>
                  </a:effectLst>
                  <a:latin typeface="Garamond" pitchFamily="18" charset="0"/>
                </a:rPr>
                <a:t>!</a:t>
              </a:r>
            </a:p>
          </p:txBody>
        </p:sp>
        <p:sp>
          <p:nvSpPr>
            <p:cNvPr id="18" name="AutoShape 79" descr="Buket"/>
            <p:cNvSpPr>
              <a:spLocks noChangeArrowheads="1"/>
            </p:cNvSpPr>
            <p:nvPr/>
          </p:nvSpPr>
          <p:spPr bwMode="auto">
            <a:xfrm>
              <a:off x="768" y="528"/>
              <a:ext cx="2016" cy="816"/>
            </a:xfrm>
            <a:prstGeom prst="cloudCallout">
              <a:avLst>
                <a:gd name="adj1" fmla="val 47718"/>
                <a:gd name="adj2" fmla="val 125245"/>
              </a:avLst>
            </a:prstGeom>
            <a:blipFill dpi="0" rotWithShape="0">
              <a:blip r:embed="rId2"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AU" sz="2400">
                <a:solidFill>
                  <a:schemeClr val="accent4"/>
                </a:solidFill>
                <a:latin typeface="Times New Roman" pitchFamily="18" charset="0"/>
              </a:endParaRPr>
            </a:p>
          </p:txBody>
        </p:sp>
        <p:sp>
          <p:nvSpPr>
            <p:cNvPr id="19" name="Text Box 80"/>
            <p:cNvSpPr txBox="1">
              <a:spLocks noChangeArrowheads="1"/>
            </p:cNvSpPr>
            <p:nvPr/>
          </p:nvSpPr>
          <p:spPr bwMode="auto">
            <a:xfrm>
              <a:off x="998" y="600"/>
              <a:ext cx="1498"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erdana" pitchFamily="34" charset="0"/>
                </a:defRPr>
              </a:lvl1pPr>
              <a:lvl2pPr marL="742950" indent="-285750" eaLnBrk="0" hangingPunct="0">
                <a:defRPr sz="2800">
                  <a:solidFill>
                    <a:schemeClr val="tx1"/>
                  </a:solidFill>
                  <a:latin typeface="Verdana" pitchFamily="34" charset="0"/>
                </a:defRPr>
              </a:lvl2pPr>
              <a:lvl3pPr marL="1143000" indent="-228600" eaLnBrk="0" hangingPunct="0">
                <a:defRPr sz="2800">
                  <a:solidFill>
                    <a:schemeClr val="tx1"/>
                  </a:solidFill>
                  <a:latin typeface="Verdana" pitchFamily="34" charset="0"/>
                </a:defRPr>
              </a:lvl3pPr>
              <a:lvl4pPr marL="1600200" indent="-228600" eaLnBrk="0" hangingPunct="0">
                <a:defRPr sz="2800">
                  <a:solidFill>
                    <a:schemeClr val="tx1"/>
                  </a:solidFill>
                  <a:latin typeface="Verdana" pitchFamily="34" charset="0"/>
                </a:defRPr>
              </a:lvl4pPr>
              <a:lvl5pPr marL="2057400" indent="-228600" eaLnBrk="0" hangingPunct="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algn="ctr" eaLnBrk="1" hangingPunct="1"/>
              <a:r>
                <a:rPr lang="tr-TR" sz="2000" dirty="0">
                  <a:latin typeface="Times New Roman" pitchFamily="18" charset="0"/>
                </a:rPr>
                <a:t>Kaç senedir böyle yapıyoruz bir şey olmaz</a:t>
              </a:r>
            </a:p>
          </p:txBody>
        </p:sp>
        <p:sp>
          <p:nvSpPr>
            <p:cNvPr id="20" name="AutoShape 81" descr="Su damlaları"/>
            <p:cNvSpPr>
              <a:spLocks noChangeArrowheads="1"/>
            </p:cNvSpPr>
            <p:nvPr/>
          </p:nvSpPr>
          <p:spPr bwMode="auto">
            <a:xfrm>
              <a:off x="3552" y="2592"/>
              <a:ext cx="1776" cy="864"/>
            </a:xfrm>
            <a:prstGeom prst="cloudCallout">
              <a:avLst>
                <a:gd name="adj1" fmla="val -74097"/>
                <a:gd name="adj2" fmla="val -115972"/>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AU" sz="2400">
                <a:latin typeface="Times New Roman" pitchFamily="18" charset="0"/>
              </a:endParaRPr>
            </a:p>
          </p:txBody>
        </p:sp>
        <p:sp>
          <p:nvSpPr>
            <p:cNvPr id="21" name="Text Box 82"/>
            <p:cNvSpPr txBox="1">
              <a:spLocks noChangeArrowheads="1"/>
            </p:cNvSpPr>
            <p:nvPr/>
          </p:nvSpPr>
          <p:spPr bwMode="auto">
            <a:xfrm>
              <a:off x="3792" y="2784"/>
              <a:ext cx="129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erdana" pitchFamily="34" charset="0"/>
                </a:defRPr>
              </a:lvl1pPr>
              <a:lvl2pPr marL="742950" indent="-285750" eaLnBrk="0" hangingPunct="0">
                <a:defRPr sz="2800">
                  <a:solidFill>
                    <a:schemeClr val="tx1"/>
                  </a:solidFill>
                  <a:latin typeface="Verdana" pitchFamily="34" charset="0"/>
                </a:defRPr>
              </a:lvl2pPr>
              <a:lvl3pPr marL="1143000" indent="-228600" eaLnBrk="0" hangingPunct="0">
                <a:defRPr sz="2800">
                  <a:solidFill>
                    <a:schemeClr val="tx1"/>
                  </a:solidFill>
                  <a:latin typeface="Verdana" pitchFamily="34" charset="0"/>
                </a:defRPr>
              </a:lvl3pPr>
              <a:lvl4pPr marL="1600200" indent="-228600" eaLnBrk="0" hangingPunct="0">
                <a:defRPr sz="2800">
                  <a:solidFill>
                    <a:schemeClr val="tx1"/>
                  </a:solidFill>
                  <a:latin typeface="Verdana" pitchFamily="34" charset="0"/>
                </a:defRPr>
              </a:lvl4pPr>
              <a:lvl5pPr marL="2057400" indent="-228600" eaLnBrk="0" hangingPunct="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eaLnBrk="1" hangingPunct="1"/>
              <a:r>
                <a:rPr lang="tr-TR" sz="1800" b="1">
                  <a:solidFill>
                    <a:srgbClr val="FF0000"/>
                  </a:solidFill>
                  <a:latin typeface="Times New Roman" pitchFamily="18" charset="0"/>
                </a:rPr>
                <a:t>Böyle olacağını hiç düşünmemiştim</a:t>
              </a:r>
            </a:p>
          </p:txBody>
        </p:sp>
      </p:grpSp>
      <p:sp>
        <p:nvSpPr>
          <p:cNvPr id="85" name="Text Box 83"/>
          <p:cNvSpPr txBox="1">
            <a:spLocks noChangeArrowheads="1"/>
          </p:cNvSpPr>
          <p:nvPr/>
        </p:nvSpPr>
        <p:spPr bwMode="auto">
          <a:xfrm>
            <a:off x="971600" y="5847655"/>
            <a:ext cx="7239000" cy="461665"/>
          </a:xfrm>
          <a:prstGeom prst="rect">
            <a:avLst/>
          </a:prstGeom>
          <a:solidFill>
            <a:srgbClr val="FF0000"/>
          </a:solidFill>
          <a:ln>
            <a:noFill/>
          </a:ln>
          <a:extLst/>
        </p:spPr>
        <p:txBody>
          <a:bodyPr wrap="square">
            <a:spAutoFit/>
          </a:bodyPr>
          <a:lstStyle>
            <a:lvl1pPr eaLnBrk="0" hangingPunct="0">
              <a:defRPr sz="2800">
                <a:solidFill>
                  <a:schemeClr val="tx1"/>
                </a:solidFill>
                <a:latin typeface="Verdana" pitchFamily="34" charset="0"/>
              </a:defRPr>
            </a:lvl1pPr>
            <a:lvl2pPr marL="742950" indent="-285750" eaLnBrk="0" hangingPunct="0">
              <a:defRPr sz="2800">
                <a:solidFill>
                  <a:schemeClr val="tx1"/>
                </a:solidFill>
                <a:latin typeface="Verdana" pitchFamily="34" charset="0"/>
              </a:defRPr>
            </a:lvl2pPr>
            <a:lvl3pPr marL="1143000" indent="-228600" eaLnBrk="0" hangingPunct="0">
              <a:defRPr sz="2800">
                <a:solidFill>
                  <a:schemeClr val="tx1"/>
                </a:solidFill>
                <a:latin typeface="Verdana" pitchFamily="34" charset="0"/>
              </a:defRPr>
            </a:lvl3pPr>
            <a:lvl4pPr marL="1600200" indent="-228600" eaLnBrk="0" hangingPunct="0">
              <a:defRPr sz="2800">
                <a:solidFill>
                  <a:schemeClr val="tx1"/>
                </a:solidFill>
                <a:latin typeface="Verdana" pitchFamily="34" charset="0"/>
              </a:defRPr>
            </a:lvl4pPr>
            <a:lvl5pPr marL="2057400" indent="-228600" eaLnBrk="0" hangingPunct="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eaLnBrk="1" hangingPunct="1"/>
            <a:r>
              <a:rPr lang="tr-TR" sz="2400" b="1" dirty="0">
                <a:solidFill>
                  <a:schemeClr val="bg1"/>
                </a:solidFill>
                <a:effectLst>
                  <a:outerShdw blurRad="38100" dist="38100" dir="2700000" algn="tl">
                    <a:srgbClr val="000000">
                      <a:alpha val="43137"/>
                    </a:srgbClr>
                  </a:outerShdw>
                </a:effectLst>
                <a:latin typeface="Times New Roman" pitchFamily="18" charset="0"/>
              </a:rPr>
              <a:t>Bu sözler ne kadar bildik, ne kadar tanıdık geliyor</a:t>
            </a:r>
          </a:p>
        </p:txBody>
      </p:sp>
    </p:spTree>
    <p:extLst>
      <p:ext uri="{BB962C8B-B14F-4D97-AF65-F5344CB8AC3E}">
        <p14:creationId xmlns:p14="http://schemas.microsoft.com/office/powerpoint/2010/main" val="52498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KİŞİSEL KORUYUCU DONANIM KULLANIMI</a:t>
            </a:r>
          </a:p>
        </p:txBody>
      </p:sp>
      <p:sp>
        <p:nvSpPr>
          <p:cNvPr id="3" name="2 İçerik Yer Tutucusu"/>
          <p:cNvSpPr>
            <a:spLocks noGrp="1"/>
          </p:cNvSpPr>
          <p:nvPr>
            <p:ph idx="1"/>
          </p:nvPr>
        </p:nvSpPr>
        <p:spPr/>
        <p:txBody>
          <a:bodyPr>
            <a:normAutofit/>
          </a:bodyPr>
          <a:lstStyle/>
          <a:p>
            <a:r>
              <a:rPr lang="tr-TR" dirty="0"/>
              <a:t>Verilen kişisel koruyucu donanımlar kesinlikle kullanılmalıdır,</a:t>
            </a:r>
          </a:p>
          <a:p>
            <a:r>
              <a:rPr lang="tr-TR" dirty="0"/>
              <a:t>Kişisel koruyucu donanımların CE standart işaretlerinin bulunduğuna dikkat edilmelidir,</a:t>
            </a:r>
          </a:p>
          <a:p>
            <a:r>
              <a:rPr lang="tr-TR" dirty="0"/>
              <a:t>Yıpranmış </a:t>
            </a:r>
            <a:r>
              <a:rPr lang="tr-TR" dirty="0" err="1"/>
              <a:t>KKD’ler</a:t>
            </a:r>
            <a:r>
              <a:rPr lang="tr-TR" dirty="0"/>
              <a:t> yenileriyle değiştirilmelidir,</a:t>
            </a:r>
          </a:p>
          <a:p>
            <a:r>
              <a:rPr lang="tr-TR" dirty="0"/>
              <a:t>Çalışılan ortamlardaki eksik </a:t>
            </a:r>
            <a:r>
              <a:rPr lang="tr-TR" dirty="0" err="1"/>
              <a:t>KKD’ler</a:t>
            </a:r>
            <a:r>
              <a:rPr lang="tr-TR" dirty="0"/>
              <a:t> tespit edilip temin edilmesi sağlanmalıdır.</a:t>
            </a:r>
          </a:p>
          <a:p>
            <a:pPr>
              <a:buNone/>
            </a:pPr>
            <a:r>
              <a:rPr lang="tr-TR" sz="2300" dirty="0"/>
              <a:t>	UNUTMAYIN KKD İŞ KAZASI VE MESLEK HASTALIĞINA KARŞI İLK VE EN ÖNEMLİ KORUMADIR!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42727197_2093532934108772_5782397848804917248_n.jpg"/>
          <p:cNvPicPr>
            <a:picLocks noGrp="1" noChangeAspect="1" noChangeArrowheads="1"/>
          </p:cNvPicPr>
          <p:nvPr>
            <p:ph idx="1"/>
          </p:nvPr>
        </p:nvPicPr>
        <p:blipFill>
          <a:blip r:embed="rId2" cstate="print"/>
          <a:srcRect b="7431"/>
          <a:stretch>
            <a:fillRect/>
          </a:stretch>
        </p:blipFill>
        <p:spPr bwMode="auto">
          <a:xfrm>
            <a:off x="1" y="0"/>
            <a:ext cx="9143999" cy="6858000"/>
          </a:xfrm>
          <a:prstGeom prst="rect">
            <a:avLst/>
          </a:prstGeom>
          <a:noFill/>
        </p:spPr>
      </p:pic>
      <p:sp>
        <p:nvSpPr>
          <p:cNvPr id="6" name="5 Metin kutusu"/>
          <p:cNvSpPr txBox="1"/>
          <p:nvPr/>
        </p:nvSpPr>
        <p:spPr>
          <a:xfrm>
            <a:off x="575557" y="404663"/>
            <a:ext cx="7992888" cy="757130"/>
          </a:xfrm>
          <a:prstGeom prst="rect">
            <a:avLst/>
          </a:prstGeom>
          <a:solidFill>
            <a:srgbClr val="002060"/>
          </a:solidFill>
        </p:spPr>
        <p:txBody>
          <a:bodyPr wrap="square" rtlCol="0">
            <a:spAutoFit/>
          </a:bodyPr>
          <a:lstStyle/>
          <a:p>
            <a:pPr algn="ctr">
              <a:lnSpc>
                <a:spcPct val="90000"/>
              </a:lnSpc>
            </a:pPr>
            <a:r>
              <a:rPr lang="tr-TR" sz="4800" b="1" dirty="0" smtClean="0">
                <a:solidFill>
                  <a:srgbClr val="FFC000"/>
                </a:solidFill>
                <a:latin typeface="+mj-lt"/>
              </a:rPr>
              <a:t>PAYLAŞ VE HAYAT KURTAR</a:t>
            </a:r>
            <a:endParaRPr lang="tr-TR" sz="4800" b="1" dirty="0">
              <a:solidFill>
                <a:srgbClr val="FFC000"/>
              </a:solidFill>
              <a:latin typeface="+mj-lt"/>
            </a:endParaRPr>
          </a:p>
        </p:txBody>
      </p:sp>
      <p:sp>
        <p:nvSpPr>
          <p:cNvPr id="8" name="7 Metin kutusu"/>
          <p:cNvSpPr txBox="1"/>
          <p:nvPr/>
        </p:nvSpPr>
        <p:spPr>
          <a:xfrm>
            <a:off x="35496" y="3140967"/>
            <a:ext cx="1544013" cy="424732"/>
          </a:xfrm>
          <a:prstGeom prst="rect">
            <a:avLst/>
          </a:prstGeom>
          <a:solidFill>
            <a:srgbClr val="002060"/>
          </a:solidFill>
        </p:spPr>
        <p:txBody>
          <a:bodyPr wrap="none" rtlCol="0">
            <a:spAutoFit/>
          </a:bodyPr>
          <a:lstStyle/>
          <a:p>
            <a:pPr algn="ctr">
              <a:lnSpc>
                <a:spcPct val="90000"/>
              </a:lnSpc>
            </a:pPr>
            <a:r>
              <a:rPr lang="tr-TR" sz="2400" b="1" dirty="0" smtClean="0">
                <a:solidFill>
                  <a:srgbClr val="FFC000"/>
                </a:solidFill>
                <a:latin typeface="+mj-lt"/>
              </a:rPr>
              <a:t>GİYSİLER</a:t>
            </a:r>
            <a:endParaRPr lang="tr-TR" sz="2400" b="1" dirty="0">
              <a:solidFill>
                <a:srgbClr val="FFC000"/>
              </a:solidFill>
              <a:latin typeface="+mj-lt"/>
            </a:endParaRPr>
          </a:p>
        </p:txBody>
      </p:sp>
      <p:sp>
        <p:nvSpPr>
          <p:cNvPr id="9" name="8 Metin kutusu"/>
          <p:cNvSpPr txBox="1"/>
          <p:nvPr/>
        </p:nvSpPr>
        <p:spPr>
          <a:xfrm>
            <a:off x="290375" y="3645024"/>
            <a:ext cx="1034257" cy="424732"/>
          </a:xfrm>
          <a:prstGeom prst="rect">
            <a:avLst/>
          </a:prstGeom>
          <a:solidFill>
            <a:srgbClr val="002060"/>
          </a:solidFill>
        </p:spPr>
        <p:txBody>
          <a:bodyPr wrap="none" rtlCol="0">
            <a:spAutoFit/>
          </a:bodyPr>
          <a:lstStyle/>
          <a:p>
            <a:pPr algn="ctr">
              <a:lnSpc>
                <a:spcPct val="90000"/>
              </a:lnSpc>
            </a:pPr>
            <a:r>
              <a:rPr lang="tr-TR" sz="2400" b="1" dirty="0" smtClean="0">
                <a:latin typeface="+mj-lt"/>
              </a:rPr>
              <a:t>SİYAH</a:t>
            </a:r>
            <a:endParaRPr lang="tr-TR" sz="2400" b="1" dirty="0">
              <a:latin typeface="+mj-lt"/>
            </a:endParaRPr>
          </a:p>
        </p:txBody>
      </p:sp>
      <p:sp>
        <p:nvSpPr>
          <p:cNvPr id="10" name="9 Metin kutusu"/>
          <p:cNvSpPr txBox="1"/>
          <p:nvPr/>
        </p:nvSpPr>
        <p:spPr>
          <a:xfrm>
            <a:off x="339836" y="4077072"/>
            <a:ext cx="864340" cy="424732"/>
          </a:xfrm>
          <a:prstGeom prst="rect">
            <a:avLst/>
          </a:prstGeom>
          <a:solidFill>
            <a:srgbClr val="002060"/>
          </a:solidFill>
        </p:spPr>
        <p:txBody>
          <a:bodyPr wrap="none" rtlCol="0">
            <a:spAutoFit/>
          </a:bodyPr>
          <a:lstStyle/>
          <a:p>
            <a:pPr algn="ctr">
              <a:lnSpc>
                <a:spcPct val="90000"/>
              </a:lnSpc>
            </a:pPr>
            <a:r>
              <a:rPr lang="tr-TR" sz="2400" b="1" dirty="0" smtClean="0">
                <a:latin typeface="+mj-lt"/>
              </a:rPr>
              <a:t>MAVİ	</a:t>
            </a:r>
            <a:endParaRPr lang="tr-TR" sz="2400" b="1" dirty="0">
              <a:latin typeface="+mj-lt"/>
            </a:endParaRPr>
          </a:p>
        </p:txBody>
      </p:sp>
      <p:sp>
        <p:nvSpPr>
          <p:cNvPr id="11" name="10 Metin kutusu"/>
          <p:cNvSpPr txBox="1"/>
          <p:nvPr/>
        </p:nvSpPr>
        <p:spPr>
          <a:xfrm>
            <a:off x="120456" y="4437112"/>
            <a:ext cx="1374095" cy="424732"/>
          </a:xfrm>
          <a:prstGeom prst="rect">
            <a:avLst/>
          </a:prstGeom>
          <a:solidFill>
            <a:srgbClr val="002060"/>
          </a:solidFill>
        </p:spPr>
        <p:txBody>
          <a:bodyPr wrap="none" rtlCol="0">
            <a:spAutoFit/>
          </a:bodyPr>
          <a:lstStyle/>
          <a:p>
            <a:pPr algn="ctr">
              <a:lnSpc>
                <a:spcPct val="90000"/>
              </a:lnSpc>
            </a:pPr>
            <a:r>
              <a:rPr lang="tr-TR" sz="2400" b="1" dirty="0" smtClean="0">
                <a:latin typeface="+mj-lt"/>
              </a:rPr>
              <a:t>KIRMIZI</a:t>
            </a:r>
            <a:endParaRPr lang="tr-TR" sz="2400" b="1" dirty="0">
              <a:latin typeface="+mj-lt"/>
            </a:endParaRPr>
          </a:p>
        </p:txBody>
      </p:sp>
      <p:sp>
        <p:nvSpPr>
          <p:cNvPr id="12" name="11 Metin kutusu"/>
          <p:cNvSpPr txBox="1"/>
          <p:nvPr/>
        </p:nvSpPr>
        <p:spPr>
          <a:xfrm>
            <a:off x="395292" y="4869160"/>
            <a:ext cx="864339" cy="424732"/>
          </a:xfrm>
          <a:prstGeom prst="rect">
            <a:avLst/>
          </a:prstGeom>
          <a:solidFill>
            <a:srgbClr val="002060"/>
          </a:solidFill>
        </p:spPr>
        <p:txBody>
          <a:bodyPr wrap="none" rtlCol="0">
            <a:spAutoFit/>
          </a:bodyPr>
          <a:lstStyle/>
          <a:p>
            <a:pPr algn="ctr">
              <a:lnSpc>
                <a:spcPct val="90000"/>
              </a:lnSpc>
            </a:pPr>
            <a:r>
              <a:rPr lang="tr-TR" sz="2400" b="1" dirty="0" smtClean="0">
                <a:latin typeface="+mj-lt"/>
              </a:rPr>
              <a:t>SARI</a:t>
            </a:r>
            <a:endParaRPr lang="tr-TR" sz="2000" b="1" dirty="0">
              <a:latin typeface="+mj-lt"/>
            </a:endParaRPr>
          </a:p>
        </p:txBody>
      </p:sp>
      <p:sp>
        <p:nvSpPr>
          <p:cNvPr id="13" name="12 Metin kutusu"/>
          <p:cNvSpPr txBox="1"/>
          <p:nvPr/>
        </p:nvSpPr>
        <p:spPr>
          <a:xfrm>
            <a:off x="297510" y="5291916"/>
            <a:ext cx="1034257" cy="424732"/>
          </a:xfrm>
          <a:prstGeom prst="rect">
            <a:avLst/>
          </a:prstGeom>
          <a:solidFill>
            <a:srgbClr val="002060"/>
          </a:solidFill>
        </p:spPr>
        <p:txBody>
          <a:bodyPr wrap="none" rtlCol="0">
            <a:spAutoFit/>
          </a:bodyPr>
          <a:lstStyle/>
          <a:p>
            <a:pPr algn="ctr">
              <a:lnSpc>
                <a:spcPct val="90000"/>
              </a:lnSpc>
            </a:pPr>
            <a:r>
              <a:rPr lang="tr-TR" sz="2400" b="1" dirty="0" smtClean="0">
                <a:latin typeface="+mj-lt"/>
              </a:rPr>
              <a:t>BEYAZ</a:t>
            </a:r>
            <a:endParaRPr lang="tr-TR" sz="2800" b="1" dirty="0">
              <a:latin typeface="+mj-lt"/>
            </a:endParaRPr>
          </a:p>
        </p:txBody>
      </p:sp>
      <p:sp>
        <p:nvSpPr>
          <p:cNvPr id="14" name="13 Metin kutusu"/>
          <p:cNvSpPr txBox="1"/>
          <p:nvPr/>
        </p:nvSpPr>
        <p:spPr>
          <a:xfrm>
            <a:off x="-1" y="5661248"/>
            <a:ext cx="1547665" cy="923330"/>
          </a:xfrm>
          <a:prstGeom prst="rect">
            <a:avLst/>
          </a:prstGeom>
          <a:solidFill>
            <a:srgbClr val="002060"/>
          </a:solidFill>
        </p:spPr>
        <p:txBody>
          <a:bodyPr wrap="square" rtlCol="0">
            <a:spAutoFit/>
          </a:bodyPr>
          <a:lstStyle/>
          <a:p>
            <a:pPr algn="ctr">
              <a:lnSpc>
                <a:spcPct val="90000"/>
              </a:lnSpc>
            </a:pPr>
            <a:r>
              <a:rPr lang="tr-TR" sz="2000" b="1" dirty="0" smtClean="0">
                <a:latin typeface="+mj-lt"/>
              </a:rPr>
              <a:t>IŞIĞI </a:t>
            </a:r>
          </a:p>
          <a:p>
            <a:pPr algn="ctr">
              <a:lnSpc>
                <a:spcPct val="90000"/>
              </a:lnSpc>
            </a:pPr>
            <a:r>
              <a:rPr lang="tr-TR" sz="2000" b="1" dirty="0" smtClean="0">
                <a:latin typeface="+mj-lt"/>
              </a:rPr>
              <a:t>YANSITAN </a:t>
            </a:r>
          </a:p>
          <a:p>
            <a:pPr algn="ctr">
              <a:lnSpc>
                <a:spcPct val="90000"/>
              </a:lnSpc>
            </a:pPr>
            <a:r>
              <a:rPr lang="tr-TR" sz="2000" b="1" dirty="0" smtClean="0">
                <a:latin typeface="+mj-lt"/>
              </a:rPr>
              <a:t>MALZEME</a:t>
            </a:r>
            <a:endParaRPr lang="tr-TR" sz="2000" b="1" dirty="0">
              <a:latin typeface="+mj-lt"/>
            </a:endParaRPr>
          </a:p>
        </p:txBody>
      </p:sp>
      <p:sp>
        <p:nvSpPr>
          <p:cNvPr id="15" name="14 Metin kutusu"/>
          <p:cNvSpPr txBox="1"/>
          <p:nvPr/>
        </p:nvSpPr>
        <p:spPr>
          <a:xfrm>
            <a:off x="2627784" y="3573016"/>
            <a:ext cx="1584176" cy="424732"/>
          </a:xfrm>
          <a:prstGeom prst="rect">
            <a:avLst/>
          </a:prstGeom>
          <a:solidFill>
            <a:srgbClr val="002060"/>
          </a:solidFill>
        </p:spPr>
        <p:txBody>
          <a:bodyPr wrap="square" rtlCol="0">
            <a:spAutoFit/>
          </a:bodyPr>
          <a:lstStyle/>
          <a:p>
            <a:pPr algn="ctr">
              <a:lnSpc>
                <a:spcPct val="90000"/>
              </a:lnSpc>
            </a:pPr>
            <a:r>
              <a:rPr lang="tr-TR" sz="2400" b="1" dirty="0" smtClean="0">
                <a:latin typeface="+mj-lt"/>
              </a:rPr>
              <a:t>GÖRÜNMEZ</a:t>
            </a:r>
            <a:endParaRPr lang="tr-TR" sz="2400" b="1" dirty="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İŞ SAĞLIĞI VE GÜVENLİĞİ GENEL KURALLARI VE GÜVENLİK KÜLTÜRÜ</a:t>
            </a:r>
            <a:endParaRPr lang="tr-TR" dirty="0"/>
          </a:p>
        </p:txBody>
      </p:sp>
      <p:sp>
        <p:nvSpPr>
          <p:cNvPr id="3" name="2 İçerik Yer Tutucusu"/>
          <p:cNvSpPr>
            <a:spLocks noGrp="1"/>
          </p:cNvSpPr>
          <p:nvPr>
            <p:ph idx="1"/>
          </p:nvPr>
        </p:nvSpPr>
        <p:spPr>
          <a:xfrm>
            <a:off x="1142108" y="1905000"/>
            <a:ext cx="6859786" cy="1524000"/>
          </a:xfrm>
        </p:spPr>
        <p:txBody>
          <a:bodyPr/>
          <a:lstStyle/>
          <a:p>
            <a:r>
              <a:rPr lang="tr-TR" dirty="0" smtClean="0"/>
              <a:t>İş ile sağlık arasında iki yönlü bir ilişki vardır. Bu ilişkinin bir yönünde iş, çalışanın sağlığı üzerinde etki yaparken, diğer yönde çalışanın sağlığının da iş üzerinde etkileri söz konusudur.</a:t>
            </a:r>
            <a:endParaRPr lang="tr-TR" dirty="0"/>
          </a:p>
        </p:txBody>
      </p:sp>
      <p:pic>
        <p:nvPicPr>
          <p:cNvPr id="5" name="Picture 2"/>
          <p:cNvPicPr>
            <a:picLocks noChangeAspect="1" noChangeArrowheads="1"/>
          </p:cNvPicPr>
          <p:nvPr/>
        </p:nvPicPr>
        <p:blipFill>
          <a:blip r:embed="rId2" cstate="print"/>
          <a:srcRect l="6801" t="62385" r="6801" b="3454"/>
          <a:stretch>
            <a:fillRect/>
          </a:stretch>
        </p:blipFill>
        <p:spPr bwMode="auto">
          <a:xfrm>
            <a:off x="1115616" y="3645024"/>
            <a:ext cx="6912768" cy="1656184"/>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İŞ SAĞLIĞI VE GÜVENLİĞİ GENEL KURALLARI VE GÜVENLİK KÜLTÜRÜ</a:t>
            </a:r>
          </a:p>
        </p:txBody>
      </p:sp>
      <p:sp>
        <p:nvSpPr>
          <p:cNvPr id="3" name="2 İçerik Yer Tutucusu"/>
          <p:cNvSpPr>
            <a:spLocks noGrp="1"/>
          </p:cNvSpPr>
          <p:nvPr>
            <p:ph idx="1"/>
          </p:nvPr>
        </p:nvSpPr>
        <p:spPr/>
        <p:txBody>
          <a:bodyPr/>
          <a:lstStyle/>
          <a:p>
            <a:r>
              <a:rPr lang="tr-TR" dirty="0"/>
              <a:t>İş sağlığı ve güvenliği kurallarına çalışandan işverene tüm sigortalılar dahildir.</a:t>
            </a:r>
          </a:p>
          <a:p>
            <a:r>
              <a:rPr lang="tr-TR" dirty="0"/>
              <a:t>Tüm sigortalılar bu kurallara uymak zorundadır.</a:t>
            </a:r>
          </a:p>
          <a:p>
            <a:r>
              <a:rPr lang="tr-TR" dirty="0"/>
              <a:t>Kurallara uymayan çalışanlar tazminatsız olarak işten çıkarılır.</a:t>
            </a:r>
          </a:p>
          <a:p>
            <a:r>
              <a:rPr lang="tr-TR" dirty="0"/>
              <a:t>İşverenler bu kurallara uymazlar ise işyeri açma ve işletme izinleri askıya alınır ya da iptal edilir.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İŞ KAZASI SAYILAN DURUMLAR</a:t>
            </a:r>
          </a:p>
        </p:txBody>
      </p:sp>
      <p:sp>
        <p:nvSpPr>
          <p:cNvPr id="3" name="2 İçerik Yer Tutucusu"/>
          <p:cNvSpPr>
            <a:spLocks noGrp="1"/>
          </p:cNvSpPr>
          <p:nvPr>
            <p:ph idx="1"/>
          </p:nvPr>
        </p:nvSpPr>
        <p:spPr/>
        <p:txBody>
          <a:bodyPr>
            <a:normAutofit/>
          </a:bodyPr>
          <a:lstStyle/>
          <a:p>
            <a:r>
              <a:rPr lang="tr-TR" dirty="0"/>
              <a:t>Sigortalının işyerinde bulunduğu sırada meydana gelen kazalar,</a:t>
            </a:r>
          </a:p>
          <a:p>
            <a:r>
              <a:rPr lang="tr-TR" dirty="0"/>
              <a:t>Sigortalının işveren tarafından tahsis edilen servis aracında işe gidiş gelişlerinde yaşadığı kazalar,</a:t>
            </a:r>
          </a:p>
          <a:p>
            <a:r>
              <a:rPr lang="tr-TR" dirty="0"/>
              <a:t>İşveren tarafından görevlendirilmesi üzerine sigortanın işyeri dışında verilen görevi ifa ettiği sırada yaşadığı kazalar.</a:t>
            </a:r>
          </a:p>
          <a:p>
            <a:pPr>
              <a:buNone/>
            </a:pPr>
            <a:r>
              <a:rPr lang="tr-TR" dirty="0"/>
              <a:t>	</a:t>
            </a:r>
            <a:r>
              <a:rPr lang="tr-TR" sz="2000" dirty="0"/>
              <a:t>EĞER SİGORTALI İŞVEREN TARAFINDAN GÖREVLENDİRİLDİĞİ İŞ DIŞINDA BAŞKA BİR İŞ YAPARKEN KAZA GEÇİRİRSE İŞ KAZASI KAPSAMINDA SAYILMAZ!</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TAHLİYE VE KURTARMA</a:t>
            </a:r>
          </a:p>
        </p:txBody>
      </p:sp>
      <p:sp>
        <p:nvSpPr>
          <p:cNvPr id="3" name="2 İçerik Yer Tutucusu"/>
          <p:cNvSpPr>
            <a:spLocks noGrp="1"/>
          </p:cNvSpPr>
          <p:nvPr>
            <p:ph idx="1"/>
          </p:nvPr>
        </p:nvSpPr>
        <p:spPr/>
        <p:txBody>
          <a:bodyPr/>
          <a:lstStyle/>
          <a:p>
            <a:r>
              <a:rPr lang="tr-TR" dirty="0"/>
              <a:t>Çalışanlar işyerini tahliye etme durumuna gelinen olaylarda (yangın, deprem, sel vb.) derhal acil çıkış kapılarına yönelmelidir.</a:t>
            </a:r>
          </a:p>
          <a:p>
            <a:r>
              <a:rPr lang="tr-TR" dirty="0"/>
              <a:t>Acil çıkış kapılarına gidiş sırasında izdiham yaratmayacak şekilde sakin fakat hızlı olunmalıdır.</a:t>
            </a:r>
          </a:p>
          <a:p>
            <a:r>
              <a:rPr lang="tr-TR" dirty="0"/>
              <a:t>Deprem anında sarsıntı sırasında acil çıkış kapılarına yakın olan çalışanlar derhal kapıya yönelmelidir, kapılara yakın olmayan çalışanlar bir korunak bulup sarsıntı geçinceye kadar beklemeli ve sarsıntının geçtiğine emin olduktan sonra çıkışlara yönelmelidir.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TAHLİYE VE KURTARMA</a:t>
            </a:r>
          </a:p>
        </p:txBody>
      </p:sp>
      <p:sp>
        <p:nvSpPr>
          <p:cNvPr id="3" name="2 İçerik Yer Tutucusu"/>
          <p:cNvSpPr>
            <a:spLocks noGrp="1"/>
          </p:cNvSpPr>
          <p:nvPr>
            <p:ph idx="1"/>
          </p:nvPr>
        </p:nvSpPr>
        <p:spPr>
          <a:xfrm>
            <a:off x="1142108" y="1910916"/>
            <a:ext cx="6859786" cy="3036168"/>
          </a:xfrm>
        </p:spPr>
        <p:txBody>
          <a:bodyPr>
            <a:normAutofit/>
          </a:bodyPr>
          <a:lstStyle/>
          <a:p>
            <a:r>
              <a:rPr lang="tr-TR" dirty="0"/>
              <a:t>Bu tip durumlarda görevlendirilen ve eğitim sertifikaları bulunan destek personelleri derhal görev yerlerine geçmelidir.</a:t>
            </a:r>
          </a:p>
          <a:p>
            <a:r>
              <a:rPr lang="tr-TR" dirty="0"/>
              <a:t>Destek elemanları ilkyardım, arama kurtarma, yangın söndürme ve koruma ekiplerini oluştururlar.</a:t>
            </a:r>
          </a:p>
          <a:p>
            <a:r>
              <a:rPr lang="tr-TR" dirty="0"/>
              <a:t>Her ekibin ekip başı bulunur ve ekipteki elemanlar arasında koordinasyon ve görevlendirmeyi sağlar.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YÜKSEKTE ÇALIŞMALARDA İŞ SAĞLIĞI VE GÜVENLİĞİ</a:t>
            </a:r>
            <a:endParaRPr lang="tr-TR" dirty="0"/>
          </a:p>
        </p:txBody>
      </p:sp>
      <p:sp>
        <p:nvSpPr>
          <p:cNvPr id="3" name="2 İçerik Yer Tutucusu"/>
          <p:cNvSpPr>
            <a:spLocks noGrp="1"/>
          </p:cNvSpPr>
          <p:nvPr>
            <p:ph idx="1"/>
          </p:nvPr>
        </p:nvSpPr>
        <p:spPr>
          <a:xfrm>
            <a:off x="1142108" y="1905000"/>
            <a:ext cx="2781820" cy="4620344"/>
          </a:xfrm>
        </p:spPr>
        <p:txBody>
          <a:bodyPr>
            <a:normAutofit fontScale="92500"/>
          </a:bodyPr>
          <a:lstStyle/>
          <a:p>
            <a:r>
              <a:rPr lang="tr-TR" dirty="0" smtClean="0"/>
              <a:t>Düşüldüğünde yaralanma riski olan her nokta yüksektir.</a:t>
            </a:r>
          </a:p>
          <a:p>
            <a:r>
              <a:rPr lang="tr-TR" dirty="0" smtClean="0"/>
              <a:t>Kişinin bulunduğu referans seviyesinin üzerinde, sağlık ve güvenlik açısından tehlike oluşturabilecek durumda yapılan çalışmalara yüksekte çalışma denir.</a:t>
            </a:r>
            <a:endParaRPr lang="tr-TR" dirty="0"/>
          </a:p>
        </p:txBody>
      </p:sp>
      <p:pic>
        <p:nvPicPr>
          <p:cNvPr id="1026" name="Picture 2"/>
          <p:cNvPicPr>
            <a:picLocks noChangeAspect="1" noChangeArrowheads="1"/>
          </p:cNvPicPr>
          <p:nvPr/>
        </p:nvPicPr>
        <p:blipFill>
          <a:blip r:embed="rId2" cstate="print"/>
          <a:srcRect/>
          <a:stretch>
            <a:fillRect/>
          </a:stretch>
        </p:blipFill>
        <p:spPr bwMode="auto">
          <a:xfrm>
            <a:off x="3923928" y="2060848"/>
            <a:ext cx="4924425" cy="3581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YÜKSEKTE ÇALIŞMALARDA İŞ SAĞLIĞI VE GÜVENLİĞİ</a:t>
            </a:r>
            <a:endParaRPr lang="tr-TR" dirty="0"/>
          </a:p>
        </p:txBody>
      </p:sp>
      <p:sp>
        <p:nvSpPr>
          <p:cNvPr id="3" name="2 İçerik Yer Tutucusu"/>
          <p:cNvSpPr>
            <a:spLocks noGrp="1"/>
          </p:cNvSpPr>
          <p:nvPr>
            <p:ph idx="1"/>
          </p:nvPr>
        </p:nvSpPr>
        <p:spPr/>
        <p:txBody>
          <a:bodyPr/>
          <a:lstStyle/>
          <a:p>
            <a:r>
              <a:rPr lang="tr-TR" dirty="0" smtClean="0"/>
              <a:t>OSHA tarafından yapılan araştırmalar sonucu istatistikler 3,4 </a:t>
            </a:r>
            <a:r>
              <a:rPr lang="tr-TR" dirty="0" err="1" smtClean="0"/>
              <a:t>m’den</a:t>
            </a:r>
            <a:r>
              <a:rPr lang="tr-TR" dirty="0" smtClean="0"/>
              <a:t> daha yüksekten düzen kişilerin %85’i hayatını kaybetmektedir.</a:t>
            </a:r>
            <a:endParaRPr lang="tr-TR" dirty="0"/>
          </a:p>
        </p:txBody>
      </p:sp>
      <p:pic>
        <p:nvPicPr>
          <p:cNvPr id="4098" name="Picture 2"/>
          <p:cNvPicPr>
            <a:picLocks noChangeAspect="1" noChangeArrowheads="1"/>
          </p:cNvPicPr>
          <p:nvPr/>
        </p:nvPicPr>
        <p:blipFill>
          <a:blip r:embed="rId2" cstate="print"/>
          <a:srcRect t="13745" r="7751"/>
          <a:stretch>
            <a:fillRect/>
          </a:stretch>
        </p:blipFill>
        <p:spPr bwMode="auto">
          <a:xfrm>
            <a:off x="5796136" y="4293096"/>
            <a:ext cx="2952328" cy="1355601"/>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5496" y="3573016"/>
            <a:ext cx="5749026" cy="324036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YÜKSEKTE ÇALIŞMALARDA İŞ SAĞLIĞI VE GÜVENLİĞİ</a:t>
            </a:r>
            <a:endParaRPr lang="tr-TR" dirty="0"/>
          </a:p>
        </p:txBody>
      </p:sp>
      <p:sp>
        <p:nvSpPr>
          <p:cNvPr id="3" name="2 İçerik Yer Tutucusu"/>
          <p:cNvSpPr>
            <a:spLocks noGrp="1"/>
          </p:cNvSpPr>
          <p:nvPr>
            <p:ph idx="1"/>
          </p:nvPr>
        </p:nvSpPr>
        <p:spPr/>
        <p:txBody>
          <a:bodyPr/>
          <a:lstStyle/>
          <a:p>
            <a:r>
              <a:rPr lang="tr-TR" dirty="0" smtClean="0"/>
              <a:t>Bir yıl içerisinde dünyada yaklaşık 4.7 milyon kişi düşme kazası geçirmektedir.</a:t>
            </a:r>
          </a:p>
          <a:p>
            <a:r>
              <a:rPr lang="tr-TR" dirty="0" smtClean="0"/>
              <a:t>Sonuç olarak yaklaşık 148 milyon iş günü kaybı olmaktadır.</a:t>
            </a:r>
            <a:endParaRPr lang="tr-TR" dirty="0"/>
          </a:p>
        </p:txBody>
      </p:sp>
      <p:pic>
        <p:nvPicPr>
          <p:cNvPr id="5122" name="Picture 2"/>
          <p:cNvPicPr>
            <a:picLocks noChangeAspect="1" noChangeArrowheads="1"/>
          </p:cNvPicPr>
          <p:nvPr/>
        </p:nvPicPr>
        <p:blipFill>
          <a:blip r:embed="rId2" cstate="print"/>
          <a:srcRect/>
          <a:stretch>
            <a:fillRect/>
          </a:stretch>
        </p:blipFill>
        <p:spPr bwMode="auto">
          <a:xfrm>
            <a:off x="1079612" y="3501008"/>
            <a:ext cx="6984776" cy="328770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15616" y="476672"/>
            <a:ext cx="6859785" cy="674712"/>
          </a:xfrm>
        </p:spPr>
        <p:txBody>
          <a:bodyPr/>
          <a:lstStyle/>
          <a:p>
            <a:r>
              <a:rPr lang="tr-TR" dirty="0" smtClean="0"/>
              <a:t>İŞ KAZALARININ ETKİLERİ</a:t>
            </a:r>
            <a:endParaRPr lang="tr-TR" dirty="0"/>
          </a:p>
        </p:txBody>
      </p:sp>
      <p:graphicFrame>
        <p:nvGraphicFramePr>
          <p:cNvPr id="4" name="3 İçerik Yer Tutucusu"/>
          <p:cNvGraphicFramePr>
            <a:graphicFrameLocks noGrp="1"/>
          </p:cNvGraphicFramePr>
          <p:nvPr>
            <p:ph idx="1"/>
          </p:nvPr>
        </p:nvGraphicFramePr>
        <p:xfrm>
          <a:off x="0" y="188640"/>
          <a:ext cx="9143999"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YÜKSEKTE ÇALIŞMALARDA İŞ SAĞLIĞI VE GÜVENLİĞİ</a:t>
            </a:r>
            <a:endParaRPr lang="tr-TR" dirty="0"/>
          </a:p>
        </p:txBody>
      </p:sp>
      <p:sp>
        <p:nvSpPr>
          <p:cNvPr id="3" name="2 İçerik Yer Tutucusu"/>
          <p:cNvSpPr>
            <a:spLocks noGrp="1"/>
          </p:cNvSpPr>
          <p:nvPr>
            <p:ph idx="1"/>
          </p:nvPr>
        </p:nvSpPr>
        <p:spPr/>
        <p:txBody>
          <a:bodyPr/>
          <a:lstStyle/>
          <a:p>
            <a:r>
              <a:rPr lang="tr-TR" dirty="0" smtClean="0"/>
              <a:t>Mümkün olduğunca yüksekte çalışmaktan kaçınılmalıdır.</a:t>
            </a:r>
          </a:p>
          <a:p>
            <a:r>
              <a:rPr lang="tr-TR" dirty="0" smtClean="0"/>
              <a:t>Monte edilmesi gereken malzemeler mümkünse zeminde monte edilip yükseltilmelidir. </a:t>
            </a:r>
          </a:p>
        </p:txBody>
      </p:sp>
      <p:pic>
        <p:nvPicPr>
          <p:cNvPr id="4" name="Picture 2"/>
          <p:cNvPicPr>
            <a:picLocks noChangeAspect="1" noChangeArrowheads="1"/>
          </p:cNvPicPr>
          <p:nvPr/>
        </p:nvPicPr>
        <p:blipFill>
          <a:blip r:embed="rId2" cstate="print"/>
          <a:srcRect/>
          <a:stretch>
            <a:fillRect/>
          </a:stretch>
        </p:blipFill>
        <p:spPr bwMode="auto">
          <a:xfrm>
            <a:off x="1502786" y="3589500"/>
            <a:ext cx="6138428" cy="32685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YÜKSEKTE ÇALIŞMALARDA İŞ SAĞLIĞI VE GÜVENLİĞİ</a:t>
            </a:r>
            <a:endParaRPr lang="tr-TR" dirty="0"/>
          </a:p>
        </p:txBody>
      </p:sp>
      <p:sp>
        <p:nvSpPr>
          <p:cNvPr id="3" name="2 İçerik Yer Tutucusu"/>
          <p:cNvSpPr>
            <a:spLocks noGrp="1"/>
          </p:cNvSpPr>
          <p:nvPr>
            <p:ph idx="1"/>
          </p:nvPr>
        </p:nvSpPr>
        <p:spPr/>
        <p:txBody>
          <a:bodyPr/>
          <a:lstStyle/>
          <a:p>
            <a:r>
              <a:rPr lang="tr-TR" dirty="0" smtClean="0"/>
              <a:t>Yüksekte çalışma yapılacaksa ilk olarak çalışanın düşmesi engellenmelidir.</a:t>
            </a:r>
          </a:p>
          <a:p>
            <a:r>
              <a:rPr lang="tr-TR" dirty="0" smtClean="0"/>
              <a:t>Eğer düşme ihtimali hala mevcut ise güvenlik ağı ile tedbir alınmalıdır.</a:t>
            </a:r>
            <a:endParaRPr lang="tr-TR" dirty="0"/>
          </a:p>
        </p:txBody>
      </p:sp>
      <p:pic>
        <p:nvPicPr>
          <p:cNvPr id="5" name="Picture 5" descr="kurtarma ağı 1"/>
          <p:cNvPicPr>
            <a:picLocks noChangeAspect="1" noChangeArrowheads="1"/>
          </p:cNvPicPr>
          <p:nvPr/>
        </p:nvPicPr>
        <p:blipFill>
          <a:blip r:embed="rId2" cstate="print"/>
          <a:srcRect/>
          <a:stretch>
            <a:fillRect/>
          </a:stretch>
        </p:blipFill>
        <p:spPr bwMode="auto">
          <a:xfrm>
            <a:off x="1907704" y="3572413"/>
            <a:ext cx="5328592" cy="3285587"/>
          </a:xfrm>
          <a:prstGeom prst="rect">
            <a:avLst/>
          </a:prstGeom>
          <a:noFill/>
          <a:ln>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SEYYAR MERDİVENLER İLE ÇALIŞMA</a:t>
            </a:r>
            <a:endParaRPr lang="tr-TR" dirty="0"/>
          </a:p>
        </p:txBody>
      </p:sp>
      <p:sp>
        <p:nvSpPr>
          <p:cNvPr id="3" name="2 İçerik Yer Tutucusu"/>
          <p:cNvSpPr>
            <a:spLocks noGrp="1"/>
          </p:cNvSpPr>
          <p:nvPr>
            <p:ph idx="1"/>
          </p:nvPr>
        </p:nvSpPr>
        <p:spPr>
          <a:xfrm>
            <a:off x="395536" y="1628800"/>
            <a:ext cx="6696744" cy="4968552"/>
          </a:xfrm>
        </p:spPr>
        <p:txBody>
          <a:bodyPr>
            <a:normAutofit/>
          </a:bodyPr>
          <a:lstStyle/>
          <a:p>
            <a:pPr lvl="0"/>
            <a:r>
              <a:rPr lang="tr-TR" dirty="0" smtClean="0"/>
              <a:t>Basit işlerde kullanılmalıdır. Sürekli işlerde seyyar merdiven yerine platform yapılmalıdır</a:t>
            </a:r>
            <a:r>
              <a:rPr lang="tr-TR" sz="3200" dirty="0" smtClean="0"/>
              <a:t>.</a:t>
            </a:r>
          </a:p>
          <a:p>
            <a:pPr lvl="0"/>
            <a:r>
              <a:rPr lang="tr-TR" dirty="0" smtClean="0"/>
              <a:t>İnip çıkarken elleriniz boş olmalıdır. El aletleri kemerinizde yada çantada  olmalıdır.</a:t>
            </a:r>
          </a:p>
          <a:p>
            <a:pPr lvl="0"/>
            <a:r>
              <a:rPr lang="tr-TR" dirty="0" smtClean="0"/>
              <a:t>Merdivene uygun kaymaz bir ayakkabı kullanılmalıdır.</a:t>
            </a:r>
          </a:p>
          <a:p>
            <a:pPr lvl="0"/>
            <a:r>
              <a:rPr lang="tr-TR" dirty="0" smtClean="0"/>
              <a:t>60 dereceden fazla eğimli işler için uygun değildir.</a:t>
            </a:r>
          </a:p>
          <a:p>
            <a:pPr lvl="0"/>
            <a:r>
              <a:rPr lang="tr-TR" dirty="0" smtClean="0"/>
              <a:t>Merdiven uzunluğu ulaşılacak yerden 1 metre uzun olmalıdır.</a:t>
            </a:r>
          </a:p>
          <a:p>
            <a:pPr lvl="0"/>
            <a:r>
              <a:rPr lang="tr-TR" dirty="0" smtClean="0"/>
              <a:t>Kaymayı önlemek için uç kısımlarına çengel ve ayaklarına lastik konulmalıdır.</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7696" y="2204864"/>
            <a:ext cx="1828800" cy="365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SEYYAR MERDİVENLER İLE ÇALIŞMA</a:t>
            </a:r>
            <a:endParaRPr lang="tr-TR" dirty="0"/>
          </a:p>
        </p:txBody>
      </p:sp>
      <p:sp>
        <p:nvSpPr>
          <p:cNvPr id="3" name="2 İçerik Yer Tutucusu"/>
          <p:cNvSpPr>
            <a:spLocks noGrp="1"/>
          </p:cNvSpPr>
          <p:nvPr>
            <p:ph idx="1"/>
          </p:nvPr>
        </p:nvSpPr>
        <p:spPr/>
        <p:txBody>
          <a:bodyPr/>
          <a:lstStyle/>
          <a:p>
            <a:endParaRPr lang="tr-TR"/>
          </a:p>
        </p:txBody>
      </p:sp>
      <p:pic>
        <p:nvPicPr>
          <p:cNvPr id="4" name="3 Resi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2564904"/>
            <a:ext cx="5309567" cy="30365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 name="Picture 6" descr="ladder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7849" y="0"/>
            <a:ext cx="4572000" cy="6858000"/>
          </a:xfrm>
          <a:prstGeom prst="rect">
            <a:avLst/>
          </a:prstGeom>
        </p:spPr>
      </p:pic>
      <p:pic>
        <p:nvPicPr>
          <p:cNvPr id="5" name="Picture 2" descr="D:\TÜM YEDEKLER\VİDEO\FOTO\IMG009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6 Aşağı Şerit"/>
          <p:cNvSpPr/>
          <p:nvPr/>
        </p:nvSpPr>
        <p:spPr>
          <a:xfrm>
            <a:off x="0" y="4725144"/>
            <a:ext cx="4499992" cy="792088"/>
          </a:xfrm>
          <a:prstGeom prst="ribbon">
            <a:avLst>
              <a:gd name="adj1" fmla="val 16667"/>
              <a:gd name="adj2" fmla="val 74882"/>
            </a:avLst>
          </a:prstGeom>
          <a:solidFill>
            <a:srgbClr val="00B05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GÜVENLİ</a:t>
            </a:r>
            <a:endParaRPr lang="tr-TR" dirty="0"/>
          </a:p>
        </p:txBody>
      </p:sp>
      <p:sp>
        <p:nvSpPr>
          <p:cNvPr id="8" name="7 Aşağı Şerit"/>
          <p:cNvSpPr/>
          <p:nvPr/>
        </p:nvSpPr>
        <p:spPr>
          <a:xfrm>
            <a:off x="4644008" y="4725144"/>
            <a:ext cx="4499992" cy="792088"/>
          </a:xfrm>
          <a:prstGeom prst="ribbon">
            <a:avLst>
              <a:gd name="adj1" fmla="val 16667"/>
              <a:gd name="adj2" fmla="val 74882"/>
            </a:avLst>
          </a:prstGeom>
          <a:solidFill>
            <a:srgbClr val="FF000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GÜVENSİZ</a:t>
            </a: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PLATFORMLARDA YÜKSEKTE ÇALIŞMA</a:t>
            </a:r>
            <a:endParaRPr lang="tr-TR" dirty="0"/>
          </a:p>
        </p:txBody>
      </p:sp>
      <p:sp>
        <p:nvSpPr>
          <p:cNvPr id="3" name="2 İçerik Yer Tutucusu"/>
          <p:cNvSpPr>
            <a:spLocks noGrp="1"/>
          </p:cNvSpPr>
          <p:nvPr>
            <p:ph idx="1"/>
          </p:nvPr>
        </p:nvSpPr>
        <p:spPr>
          <a:xfrm>
            <a:off x="696813" y="1905000"/>
            <a:ext cx="7750374" cy="4620344"/>
          </a:xfrm>
        </p:spPr>
        <p:txBody>
          <a:bodyPr>
            <a:normAutofit/>
          </a:bodyPr>
          <a:lstStyle/>
          <a:p>
            <a:pPr lvl="0"/>
            <a:r>
              <a:rPr lang="tr-TR" dirty="0" smtClean="0"/>
              <a:t>Korkulukların, tabandan yüksekliği en az 90 santimetre olacaktır.</a:t>
            </a:r>
          </a:p>
          <a:p>
            <a:pPr lvl="0"/>
            <a:r>
              <a:rPr lang="tr-TR" dirty="0" smtClean="0"/>
              <a:t>Platformlar her noktasında 500 kg yüke dayanıklı olmalıdır. Platformlar malzeme ve insan geçişlerine uygun olarak en az 120 cm genişlikte olmalıdır.</a:t>
            </a:r>
          </a:p>
          <a:p>
            <a:pPr lvl="0"/>
            <a:r>
              <a:rPr lang="tr-TR" dirty="0" smtClean="0"/>
              <a:t>Merdivenlerde kaymayı önlemek için her bir basamak genişliği 22 </a:t>
            </a:r>
            <a:r>
              <a:rPr lang="tr-TR" dirty="0" err="1" smtClean="0"/>
              <a:t>cm’den</a:t>
            </a:r>
            <a:r>
              <a:rPr lang="tr-TR" dirty="0" smtClean="0"/>
              <a:t> az olmamalıdır.Basamaklar arası 13 cm olmalıdır.</a:t>
            </a:r>
          </a:p>
          <a:p>
            <a:pPr lvl="0"/>
            <a:r>
              <a:rPr lang="tr-TR" dirty="0" smtClean="0"/>
              <a:t>Kaymayı önlemek için merdiven açısı tabandan itibaren 30-45       derece olmalıdır.</a:t>
            </a:r>
          </a:p>
          <a:p>
            <a:pPr lvl="1"/>
            <a:r>
              <a:rPr lang="tr-TR" dirty="0" smtClean="0"/>
              <a:t>Vibrasyonlu çalışan yerlere gemici merdiveni kurulmamalıdır.</a:t>
            </a:r>
          </a:p>
          <a:p>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PLATFORMLARDA YÜKSEKTE ÇALIŞMA</a:t>
            </a:r>
            <a:endParaRPr lang="tr-TR" dirty="0"/>
          </a:p>
        </p:txBody>
      </p:sp>
      <p:sp>
        <p:nvSpPr>
          <p:cNvPr id="3" name="2 İçerik Yer Tutucusu"/>
          <p:cNvSpPr>
            <a:spLocks noGrp="1"/>
          </p:cNvSpPr>
          <p:nvPr>
            <p:ph idx="1"/>
          </p:nvPr>
        </p:nvSpPr>
        <p:spPr/>
        <p:txBody>
          <a:bodyPr>
            <a:normAutofit lnSpcReduction="10000"/>
          </a:bodyPr>
          <a:lstStyle/>
          <a:p>
            <a:pPr lvl="0"/>
            <a:r>
              <a:rPr lang="tr-TR" dirty="0" smtClean="0"/>
              <a:t>Operatörler gerekli yeterliliğe sahip olmalıdır.</a:t>
            </a:r>
          </a:p>
          <a:p>
            <a:pPr lvl="0"/>
            <a:r>
              <a:rPr lang="tr-TR" dirty="0" smtClean="0"/>
              <a:t>Operatörlerin ilgili ekipman, düşmeyi durdurma ekipmanları ve acil durum prosedürleri ile ilgili eğitim aldığından emin olunmalıdır.</a:t>
            </a:r>
          </a:p>
          <a:p>
            <a:pPr lvl="0"/>
            <a:r>
              <a:rPr lang="tr-TR" dirty="0" smtClean="0"/>
              <a:t>Taşıma kapasitesinin açık bir şekilde gösterildiğinden ve operatör tarafından bilindiğinden emin olunmalıdır.</a:t>
            </a:r>
          </a:p>
          <a:p>
            <a:pPr lvl="0"/>
            <a:r>
              <a:rPr lang="tr-TR" dirty="0" smtClean="0"/>
              <a:t>Yetkili kişi tarafından her bakımdan iyi durumda ve kullanıma hazır olduğu teyit edilmelidir.</a:t>
            </a:r>
          </a:p>
          <a:p>
            <a:pPr lvl="0"/>
            <a:r>
              <a:rPr lang="tr-TR" dirty="0" smtClean="0"/>
              <a:t>Ekipmana özel üretici talimatları ve ekipmanın tasarım amacı iyi bilinmelidir.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PLATFORMLARDA YÜKSEKTE ÇALIŞMA</a:t>
            </a:r>
            <a:endParaRPr lang="tr-TR" dirty="0"/>
          </a:p>
        </p:txBody>
      </p:sp>
      <p:sp>
        <p:nvSpPr>
          <p:cNvPr id="3" name="2 İçerik Yer Tutucusu"/>
          <p:cNvSpPr>
            <a:spLocks noGrp="1"/>
          </p:cNvSpPr>
          <p:nvPr>
            <p:ph idx="1"/>
          </p:nvPr>
        </p:nvSpPr>
        <p:spPr/>
        <p:txBody>
          <a:bodyPr>
            <a:normAutofit/>
          </a:bodyPr>
          <a:lstStyle/>
          <a:p>
            <a:pPr lvl="0"/>
            <a:r>
              <a:rPr lang="tr-TR" dirty="0" smtClean="0"/>
              <a:t>Engebeli arazide kullanılmak üzere tasarlanmamışsa, sert ve düz zemin üzerinde kullanılmalıdır.</a:t>
            </a:r>
          </a:p>
          <a:p>
            <a:pPr lvl="0"/>
            <a:r>
              <a:rPr lang="tr-TR" dirty="0" smtClean="0"/>
              <a:t>Hareket yolları üzerinde, kontrolsüz harekete ya da devrilmeye neden olabilecek tehlikelere karşı tedbir alınmalıdır.</a:t>
            </a:r>
          </a:p>
          <a:p>
            <a:pPr lvl="0"/>
            <a:r>
              <a:rPr lang="tr-TR" dirty="0" smtClean="0"/>
              <a:t>Üstten geçen enerji hatları ile ilgili riskler mutlaka göz önünde bulundurulmalıdır.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PLATFORMLARDA YÜKSEKTE ÇALIŞMA</a:t>
            </a:r>
            <a:endParaRPr lang="tr-TR" dirty="0"/>
          </a:p>
        </p:txBody>
      </p:sp>
      <p:sp>
        <p:nvSpPr>
          <p:cNvPr id="3" name="2 İçerik Yer Tutucusu"/>
          <p:cNvSpPr>
            <a:spLocks noGrp="1"/>
          </p:cNvSpPr>
          <p:nvPr>
            <p:ph idx="1"/>
          </p:nvPr>
        </p:nvSpPr>
        <p:spPr>
          <a:xfrm>
            <a:off x="1142108" y="1905000"/>
            <a:ext cx="6859786" cy="3036168"/>
          </a:xfrm>
        </p:spPr>
        <p:txBody>
          <a:bodyPr>
            <a:normAutofit/>
          </a:bodyPr>
          <a:lstStyle/>
          <a:p>
            <a:pPr lvl="0"/>
            <a:r>
              <a:rPr lang="tr-TR" dirty="0" smtClean="0"/>
              <a:t>Ekipmanın diğer araç yollarına uzanmaması, girmemesine dikkat edilmeli; hareket alanlarının diğer araçlar ile kesişmemesine özen gösterilmelidir. Gerektiğinde bariyerler, işaret levhaları ile tedbir alınmalıdır.</a:t>
            </a:r>
          </a:p>
          <a:p>
            <a:pPr lvl="0"/>
            <a:r>
              <a:rPr lang="tr-TR" dirty="0" smtClean="0"/>
              <a:t>Operatör tarafından yükseklik kazanmak amacıyla korkuluklara basarak tırmanılmamalı, her iki ayak da platform üzerinde olmalıdır.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PLATFORMLARDA YÜKSEKTE ÇALIŞMA</a:t>
            </a:r>
            <a:endParaRPr lang="tr-TR" dirty="0"/>
          </a:p>
        </p:txBody>
      </p:sp>
      <p:sp>
        <p:nvSpPr>
          <p:cNvPr id="3" name="2 İçerik Yer Tutucusu"/>
          <p:cNvSpPr>
            <a:spLocks noGrp="1"/>
          </p:cNvSpPr>
          <p:nvPr>
            <p:ph idx="1"/>
          </p:nvPr>
        </p:nvSpPr>
        <p:spPr/>
        <p:txBody>
          <a:bodyPr/>
          <a:lstStyle/>
          <a:p>
            <a:pPr lvl="0"/>
            <a:r>
              <a:rPr lang="tr-TR" dirty="0" smtClean="0"/>
              <a:t>Platform içerisinde yer alan tüm çalışanların, hareket alanını sınırlandıran ve yüksekte çalışma için uygun kişisel koruyucu donanımlara sahip olduğundan emin olunmalıdır. </a:t>
            </a:r>
          </a:p>
          <a:p>
            <a:pPr lvl="0"/>
            <a:r>
              <a:rPr lang="tr-TR" dirty="0" smtClean="0"/>
              <a:t>Çalışanların kendilerini, üretici tarafından tasarlanmış ve platform üzerindeki belirli </a:t>
            </a:r>
            <a:r>
              <a:rPr lang="tr-TR" dirty="0" err="1" smtClean="0"/>
              <a:t>ankraj</a:t>
            </a:r>
            <a:r>
              <a:rPr lang="tr-TR" dirty="0" smtClean="0"/>
              <a:t> noktalarına bağlaması sağlanmalıdır.</a:t>
            </a:r>
          </a:p>
          <a:p>
            <a:endParaRPr lang="tr-TR" dirty="0"/>
          </a:p>
        </p:txBody>
      </p:sp>
      <p:grpSp>
        <p:nvGrpSpPr>
          <p:cNvPr id="4" name="Grup 348"/>
          <p:cNvGrpSpPr>
            <a:grpSpLocks/>
          </p:cNvGrpSpPr>
          <p:nvPr/>
        </p:nvGrpSpPr>
        <p:grpSpPr bwMode="auto">
          <a:xfrm>
            <a:off x="2343944" y="4869160"/>
            <a:ext cx="4456113" cy="1722438"/>
            <a:chOff x="0" y="0"/>
            <a:chExt cx="44551" cy="17214"/>
          </a:xfrm>
        </p:grpSpPr>
        <p:grpSp>
          <p:nvGrpSpPr>
            <p:cNvPr id="5" name="Grup 21562"/>
            <p:cNvGrpSpPr>
              <a:grpSpLocks/>
            </p:cNvGrpSpPr>
            <p:nvPr/>
          </p:nvGrpSpPr>
          <p:grpSpPr bwMode="auto">
            <a:xfrm>
              <a:off x="0" y="0"/>
              <a:ext cx="44551" cy="17214"/>
              <a:chOff x="0" y="0"/>
              <a:chExt cx="41713" cy="14878"/>
            </a:xfrm>
          </p:grpSpPr>
          <p:pic>
            <p:nvPicPr>
              <p:cNvPr id="10" name="Resim 17"/>
              <p:cNvPicPr>
                <a:picLocks noChangeAspect="1"/>
              </p:cNvPicPr>
              <p:nvPr/>
            </p:nvPicPr>
            <p:blipFill>
              <a:blip r:embed="rId2" cstate="print"/>
              <a:srcRect/>
              <a:stretch>
                <a:fillRect/>
              </a:stretch>
            </p:blipFill>
            <p:spPr bwMode="auto">
              <a:xfrm>
                <a:off x="23907" y="0"/>
                <a:ext cx="17806" cy="14878"/>
              </a:xfrm>
              <a:prstGeom prst="rect">
                <a:avLst/>
              </a:prstGeom>
              <a:noFill/>
            </p:spPr>
          </p:pic>
          <p:pic>
            <p:nvPicPr>
              <p:cNvPr id="11" name="Resim 22"/>
              <p:cNvPicPr>
                <a:picLocks noChangeAspect="1"/>
              </p:cNvPicPr>
              <p:nvPr/>
            </p:nvPicPr>
            <p:blipFill>
              <a:blip r:embed="rId3" cstate="print"/>
              <a:srcRect/>
              <a:stretch>
                <a:fillRect/>
              </a:stretch>
            </p:blipFill>
            <p:spPr bwMode="auto">
              <a:xfrm>
                <a:off x="0" y="381"/>
                <a:ext cx="19818" cy="14478"/>
              </a:xfrm>
              <a:prstGeom prst="rect">
                <a:avLst/>
              </a:prstGeom>
              <a:noFill/>
            </p:spPr>
          </p:pic>
        </p:grpSp>
        <p:sp>
          <p:nvSpPr>
            <p:cNvPr id="6" name="Oval 71"/>
            <p:cNvSpPr>
              <a:spLocks noChangeArrowheads="1"/>
            </p:cNvSpPr>
            <p:nvPr/>
          </p:nvSpPr>
          <p:spPr bwMode="auto">
            <a:xfrm>
              <a:off x="5176" y="11381"/>
              <a:ext cx="4281" cy="4572"/>
            </a:xfrm>
            <a:prstGeom prst="ellipse">
              <a:avLst/>
            </a:prstGeom>
            <a:noFill/>
            <a:ln w="25400">
              <a:solidFill>
                <a:srgbClr val="92D050"/>
              </a:solidFill>
              <a:round/>
              <a:headEnd/>
              <a:tailEnd/>
            </a:ln>
          </p:spPr>
          <p:txBody>
            <a:bodyPr vert="horz" wrap="square" lIns="91440" tIns="45720" rIns="91440" bIns="45720" numCol="1" anchor="ctr" anchorCtr="0" compatLnSpc="1">
              <a:prstTxWarp prst="textNoShape">
                <a:avLst/>
              </a:prstTxWarp>
            </a:bodyPr>
            <a:lstStyle/>
            <a:p>
              <a:endParaRPr lang="tr-TR"/>
            </a:p>
          </p:txBody>
        </p:sp>
        <p:sp>
          <p:nvSpPr>
            <p:cNvPr id="7" name="Oval 87"/>
            <p:cNvSpPr>
              <a:spLocks noChangeArrowheads="1"/>
            </p:cNvSpPr>
            <p:nvPr/>
          </p:nvSpPr>
          <p:spPr bwMode="auto">
            <a:xfrm>
              <a:off x="12884" y="9046"/>
              <a:ext cx="4254" cy="4572"/>
            </a:xfrm>
            <a:prstGeom prst="ellipse">
              <a:avLst/>
            </a:prstGeom>
            <a:noFill/>
            <a:ln w="25400">
              <a:solidFill>
                <a:srgbClr val="92D050"/>
              </a:solidFill>
              <a:round/>
              <a:headEnd/>
              <a:tailEnd/>
            </a:ln>
          </p:spPr>
          <p:txBody>
            <a:bodyPr vert="horz" wrap="square" lIns="91440" tIns="45720" rIns="91440" bIns="45720" numCol="1" anchor="ctr" anchorCtr="0" compatLnSpc="1">
              <a:prstTxWarp prst="textNoShape">
                <a:avLst/>
              </a:prstTxWarp>
            </a:bodyPr>
            <a:lstStyle/>
            <a:p>
              <a:endParaRPr lang="tr-TR"/>
            </a:p>
          </p:txBody>
        </p:sp>
        <p:sp>
          <p:nvSpPr>
            <p:cNvPr id="8" name="Oval 346"/>
            <p:cNvSpPr>
              <a:spLocks noChangeArrowheads="1"/>
            </p:cNvSpPr>
            <p:nvPr/>
          </p:nvSpPr>
          <p:spPr bwMode="auto">
            <a:xfrm>
              <a:off x="35268" y="6398"/>
              <a:ext cx="4217" cy="4572"/>
            </a:xfrm>
            <a:prstGeom prst="ellipse">
              <a:avLst/>
            </a:prstGeom>
            <a:no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tr-TR"/>
            </a:p>
          </p:txBody>
        </p:sp>
        <p:sp>
          <p:nvSpPr>
            <p:cNvPr id="9" name="Oval 347"/>
            <p:cNvSpPr>
              <a:spLocks noChangeArrowheads="1"/>
            </p:cNvSpPr>
            <p:nvPr/>
          </p:nvSpPr>
          <p:spPr bwMode="auto">
            <a:xfrm>
              <a:off x="28754" y="8365"/>
              <a:ext cx="4277" cy="4572"/>
            </a:xfrm>
            <a:prstGeom prst="ellipse">
              <a:avLst/>
            </a:prstGeom>
            <a:no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tr-T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İŞ KAZALARININ MALİYETLERİ</a:t>
            </a:r>
            <a:endParaRPr lang="tr-TR" dirty="0"/>
          </a:p>
        </p:txBody>
      </p:sp>
      <p:graphicFrame>
        <p:nvGraphicFramePr>
          <p:cNvPr id="5" name="4 İçerik Yer Tutucusu"/>
          <p:cNvGraphicFramePr>
            <a:graphicFrameLocks noGrp="1"/>
          </p:cNvGraphicFramePr>
          <p:nvPr>
            <p:ph idx="1"/>
          </p:nvPr>
        </p:nvGraphicFramePr>
        <p:xfrm>
          <a:off x="1141413" y="1905000"/>
          <a:ext cx="6861176" cy="3708400"/>
        </p:xfrm>
        <a:graphic>
          <a:graphicData uri="http://schemas.openxmlformats.org/drawingml/2006/table">
            <a:tbl>
              <a:tblPr firstRow="1" bandRow="1">
                <a:tableStyleId>{5C22544A-7EE6-4342-B048-85BDC9FD1C3A}</a:tableStyleId>
              </a:tblPr>
              <a:tblGrid>
                <a:gridCol w="2998539">
                  <a:extLst>
                    <a:ext uri="{9D8B030D-6E8A-4147-A177-3AD203B41FA5}">
                      <a16:colId xmlns:a16="http://schemas.microsoft.com/office/drawing/2014/main" val="20000"/>
                    </a:ext>
                  </a:extLst>
                </a:gridCol>
                <a:gridCol w="3862637">
                  <a:extLst>
                    <a:ext uri="{9D8B030D-6E8A-4147-A177-3AD203B41FA5}">
                      <a16:colId xmlns:a16="http://schemas.microsoft.com/office/drawing/2014/main" val="20001"/>
                    </a:ext>
                  </a:extLst>
                </a:gridCol>
              </a:tblGrid>
              <a:tr h="370840">
                <a:tc>
                  <a:txBody>
                    <a:bodyPr/>
                    <a:lstStyle/>
                    <a:p>
                      <a:r>
                        <a:rPr lang="tr-TR" dirty="0" smtClean="0"/>
                        <a:t>Görünür</a:t>
                      </a:r>
                      <a:r>
                        <a:rPr lang="tr-TR" baseline="0" dirty="0" smtClean="0"/>
                        <a:t> maliyetler</a:t>
                      </a:r>
                      <a:endParaRPr lang="tr-TR" dirty="0"/>
                    </a:p>
                  </a:txBody>
                  <a:tcPr/>
                </a:tc>
                <a:tc>
                  <a:txBody>
                    <a:bodyPr/>
                    <a:lstStyle/>
                    <a:p>
                      <a:r>
                        <a:rPr lang="tr-TR" dirty="0" smtClean="0"/>
                        <a:t>Görünmeyen</a:t>
                      </a:r>
                      <a:r>
                        <a:rPr lang="tr-TR" baseline="0" dirty="0" smtClean="0"/>
                        <a:t> maliyetler</a:t>
                      </a:r>
                      <a:endParaRPr lang="tr-TR" dirty="0"/>
                    </a:p>
                  </a:txBody>
                  <a:tcPr/>
                </a:tc>
                <a:extLst>
                  <a:ext uri="{0D108BD9-81ED-4DB2-BD59-A6C34878D82A}">
                    <a16:rowId xmlns:a16="http://schemas.microsoft.com/office/drawing/2014/main" val="10000"/>
                  </a:ext>
                </a:extLst>
              </a:tr>
              <a:tr h="370840">
                <a:tc>
                  <a:txBody>
                    <a:bodyPr/>
                    <a:lstStyle/>
                    <a:p>
                      <a:r>
                        <a:rPr lang="tr-TR" dirty="0" smtClean="0"/>
                        <a:t>Tazminatlar</a:t>
                      </a:r>
                      <a:endParaRPr lang="tr-TR" dirty="0"/>
                    </a:p>
                  </a:txBody>
                  <a:tcPr/>
                </a:tc>
                <a:tc>
                  <a:txBody>
                    <a:bodyPr/>
                    <a:lstStyle/>
                    <a:p>
                      <a:r>
                        <a:rPr lang="tr-TR" dirty="0" smtClean="0"/>
                        <a:t>İş günü ve iş gücü kayıpları</a:t>
                      </a:r>
                      <a:endParaRPr lang="tr-TR" dirty="0"/>
                    </a:p>
                  </a:txBody>
                  <a:tcPr/>
                </a:tc>
                <a:extLst>
                  <a:ext uri="{0D108BD9-81ED-4DB2-BD59-A6C34878D82A}">
                    <a16:rowId xmlns:a16="http://schemas.microsoft.com/office/drawing/2014/main" val="10001"/>
                  </a:ext>
                </a:extLst>
              </a:tr>
              <a:tr h="370840">
                <a:tc>
                  <a:txBody>
                    <a:bodyPr/>
                    <a:lstStyle/>
                    <a:p>
                      <a:r>
                        <a:rPr lang="tr-TR" dirty="0" smtClean="0"/>
                        <a:t>Sigorta ödemeleri</a:t>
                      </a:r>
                      <a:endParaRPr lang="tr-TR" dirty="0"/>
                    </a:p>
                  </a:txBody>
                  <a:tcPr/>
                </a:tc>
                <a:tc>
                  <a:txBody>
                    <a:bodyPr/>
                    <a:lstStyle/>
                    <a:p>
                      <a:r>
                        <a:rPr lang="tr-TR" dirty="0" smtClean="0"/>
                        <a:t>İşin durması</a:t>
                      </a:r>
                      <a:endParaRPr lang="tr-TR" dirty="0"/>
                    </a:p>
                  </a:txBody>
                  <a:tcPr/>
                </a:tc>
                <a:extLst>
                  <a:ext uri="{0D108BD9-81ED-4DB2-BD59-A6C34878D82A}">
                    <a16:rowId xmlns:a16="http://schemas.microsoft.com/office/drawing/2014/main" val="10002"/>
                  </a:ext>
                </a:extLst>
              </a:tr>
              <a:tr h="370840">
                <a:tc>
                  <a:txBody>
                    <a:bodyPr/>
                    <a:lstStyle/>
                    <a:p>
                      <a:r>
                        <a:rPr lang="tr-TR" dirty="0" smtClean="0"/>
                        <a:t>Sağlık giderleri</a:t>
                      </a:r>
                      <a:endParaRPr lang="tr-TR" dirty="0"/>
                    </a:p>
                  </a:txBody>
                  <a:tcPr/>
                </a:tc>
                <a:tc>
                  <a:txBody>
                    <a:bodyPr/>
                    <a:lstStyle/>
                    <a:p>
                      <a:r>
                        <a:rPr lang="tr-TR" dirty="0" smtClean="0"/>
                        <a:t>Bina, ekipman</a:t>
                      </a:r>
                      <a:r>
                        <a:rPr lang="tr-TR" baseline="0" dirty="0" smtClean="0"/>
                        <a:t> ve ürünün zarar görmesi</a:t>
                      </a:r>
                      <a:endParaRPr lang="tr-TR" dirty="0"/>
                    </a:p>
                  </a:txBody>
                  <a:tcPr/>
                </a:tc>
                <a:extLst>
                  <a:ext uri="{0D108BD9-81ED-4DB2-BD59-A6C34878D82A}">
                    <a16:rowId xmlns:a16="http://schemas.microsoft.com/office/drawing/2014/main" val="10003"/>
                  </a:ext>
                </a:extLst>
              </a:tr>
              <a:tr h="370840">
                <a:tc>
                  <a:txBody>
                    <a:bodyPr/>
                    <a:lstStyle/>
                    <a:p>
                      <a:endParaRPr lang="tr-TR" dirty="0"/>
                    </a:p>
                  </a:txBody>
                  <a:tcPr/>
                </a:tc>
                <a:tc>
                  <a:txBody>
                    <a:bodyPr/>
                    <a:lstStyle/>
                    <a:p>
                      <a:r>
                        <a:rPr lang="tr-TR" dirty="0" smtClean="0"/>
                        <a:t>Verimin</a:t>
                      </a:r>
                      <a:r>
                        <a:rPr lang="tr-TR" baseline="0" dirty="0" smtClean="0"/>
                        <a:t> düşmesi</a:t>
                      </a:r>
                      <a:endParaRPr lang="tr-TR" dirty="0"/>
                    </a:p>
                  </a:txBody>
                  <a:tcPr/>
                </a:tc>
                <a:extLst>
                  <a:ext uri="{0D108BD9-81ED-4DB2-BD59-A6C34878D82A}">
                    <a16:rowId xmlns:a16="http://schemas.microsoft.com/office/drawing/2014/main" val="10004"/>
                  </a:ext>
                </a:extLst>
              </a:tr>
              <a:tr h="370840">
                <a:tc>
                  <a:txBody>
                    <a:bodyPr/>
                    <a:lstStyle/>
                    <a:p>
                      <a:endParaRPr lang="tr-TR" dirty="0"/>
                    </a:p>
                  </a:txBody>
                  <a:tcPr/>
                </a:tc>
                <a:tc>
                  <a:txBody>
                    <a:bodyPr/>
                    <a:lstStyle/>
                    <a:p>
                      <a:r>
                        <a:rPr lang="tr-TR" dirty="0" smtClean="0"/>
                        <a:t>Mahkeme masrafları</a:t>
                      </a:r>
                      <a:endParaRPr lang="tr-TR" dirty="0"/>
                    </a:p>
                  </a:txBody>
                  <a:tcPr/>
                </a:tc>
                <a:extLst>
                  <a:ext uri="{0D108BD9-81ED-4DB2-BD59-A6C34878D82A}">
                    <a16:rowId xmlns:a16="http://schemas.microsoft.com/office/drawing/2014/main" val="10005"/>
                  </a:ext>
                </a:extLst>
              </a:tr>
              <a:tr h="370840">
                <a:tc>
                  <a:txBody>
                    <a:bodyPr/>
                    <a:lstStyle/>
                    <a:p>
                      <a:endParaRPr lang="tr-TR" dirty="0"/>
                    </a:p>
                  </a:txBody>
                  <a:tcPr/>
                </a:tc>
                <a:tc>
                  <a:txBody>
                    <a:bodyPr/>
                    <a:lstStyle/>
                    <a:p>
                      <a:r>
                        <a:rPr lang="tr-TR" dirty="0" smtClean="0"/>
                        <a:t>Çalışanlar</a:t>
                      </a:r>
                      <a:r>
                        <a:rPr lang="tr-TR" baseline="0" dirty="0" smtClean="0"/>
                        <a:t> üzerinde olumsuz etki</a:t>
                      </a:r>
                      <a:endParaRPr lang="tr-TR" dirty="0"/>
                    </a:p>
                  </a:txBody>
                  <a:tcPr/>
                </a:tc>
                <a:extLst>
                  <a:ext uri="{0D108BD9-81ED-4DB2-BD59-A6C34878D82A}">
                    <a16:rowId xmlns:a16="http://schemas.microsoft.com/office/drawing/2014/main" val="10006"/>
                  </a:ext>
                </a:extLst>
              </a:tr>
              <a:tr h="370840">
                <a:tc>
                  <a:txBody>
                    <a:bodyPr/>
                    <a:lstStyle/>
                    <a:p>
                      <a:endParaRPr lang="tr-TR" dirty="0"/>
                    </a:p>
                  </a:txBody>
                  <a:tcPr/>
                </a:tc>
                <a:tc>
                  <a:txBody>
                    <a:bodyPr/>
                    <a:lstStyle/>
                    <a:p>
                      <a:r>
                        <a:rPr lang="tr-TR" dirty="0" smtClean="0"/>
                        <a:t>Kötü imaj</a:t>
                      </a:r>
                      <a:endParaRPr lang="tr-TR" dirty="0"/>
                    </a:p>
                  </a:txBody>
                  <a:tcPr/>
                </a:tc>
                <a:extLst>
                  <a:ext uri="{0D108BD9-81ED-4DB2-BD59-A6C34878D82A}">
                    <a16:rowId xmlns:a16="http://schemas.microsoft.com/office/drawing/2014/main" val="10007"/>
                  </a:ext>
                </a:extLst>
              </a:tr>
              <a:tr h="370840">
                <a:tc>
                  <a:txBody>
                    <a:bodyPr/>
                    <a:lstStyle/>
                    <a:p>
                      <a:endParaRPr lang="tr-TR" dirty="0"/>
                    </a:p>
                  </a:txBody>
                  <a:tcPr/>
                </a:tc>
                <a:tc>
                  <a:txBody>
                    <a:bodyPr/>
                    <a:lstStyle/>
                    <a:p>
                      <a:r>
                        <a:rPr lang="tr-TR" dirty="0" smtClean="0"/>
                        <a:t>Yeni</a:t>
                      </a:r>
                      <a:r>
                        <a:rPr lang="tr-TR" baseline="0" dirty="0" smtClean="0"/>
                        <a:t> işçinin eğitimi</a:t>
                      </a:r>
                      <a:endParaRPr lang="tr-TR" dirty="0"/>
                    </a:p>
                  </a:txBody>
                  <a:tcPr/>
                </a:tc>
                <a:extLst>
                  <a:ext uri="{0D108BD9-81ED-4DB2-BD59-A6C34878D82A}">
                    <a16:rowId xmlns:a16="http://schemas.microsoft.com/office/drawing/2014/main" val="10008"/>
                  </a:ext>
                </a:extLst>
              </a:tr>
              <a:tr h="370840">
                <a:tc>
                  <a:txBody>
                    <a:bodyPr/>
                    <a:lstStyle/>
                    <a:p>
                      <a:endParaRPr lang="tr-TR" dirty="0"/>
                    </a:p>
                  </a:txBody>
                  <a:tcPr/>
                </a:tc>
                <a:tc>
                  <a:txBody>
                    <a:bodyPr/>
                    <a:lstStyle/>
                    <a:p>
                      <a:r>
                        <a:rPr lang="tr-TR" dirty="0" smtClean="0"/>
                        <a:t>Pazar kaybı</a:t>
                      </a:r>
                      <a:endParaRPr lang="tr-TR" dirty="0"/>
                    </a:p>
                  </a:txBody>
                  <a:tcPr/>
                </a:tc>
                <a:extLst>
                  <a:ext uri="{0D108BD9-81ED-4DB2-BD59-A6C34878D82A}">
                    <a16:rowId xmlns:a16="http://schemas.microsoft.com/office/drawing/2014/main" val="10009"/>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YÜKSEKTE ÇALIŞMALARDA İŞ SAĞLIĞI VE GÜVENLİĞİ</a:t>
            </a:r>
            <a:endParaRPr lang="tr-TR" dirty="0"/>
          </a:p>
        </p:txBody>
      </p:sp>
      <p:sp>
        <p:nvSpPr>
          <p:cNvPr id="3" name="2 İçerik Yer Tutucusu"/>
          <p:cNvSpPr>
            <a:spLocks noGrp="1"/>
          </p:cNvSpPr>
          <p:nvPr>
            <p:ph idx="1"/>
          </p:nvPr>
        </p:nvSpPr>
        <p:spPr/>
        <p:txBody>
          <a:bodyPr/>
          <a:lstStyle/>
          <a:p>
            <a:pPr>
              <a:buNone/>
            </a:pPr>
            <a:r>
              <a:rPr lang="tr-TR" dirty="0" smtClean="0"/>
              <a:t>	Korkuluk sistemi özellikleri;</a:t>
            </a:r>
          </a:p>
          <a:p>
            <a:r>
              <a:rPr lang="tr-TR" dirty="0" smtClean="0"/>
              <a:t>Platformdan en az bir metre yükseklikte ve herhangi bir yönden gelebilecek en az 125 </a:t>
            </a:r>
            <a:r>
              <a:rPr lang="tr-TR" dirty="0" err="1" smtClean="0"/>
              <a:t>kg’lik</a:t>
            </a:r>
            <a:r>
              <a:rPr lang="tr-TR" dirty="0" smtClean="0"/>
              <a:t> yüke dayanıklı ana korkuluk,</a:t>
            </a:r>
          </a:p>
          <a:p>
            <a:r>
              <a:rPr lang="tr-TR" dirty="0" smtClean="0"/>
              <a:t>Platforma bitişik, en az 15 santimetre yüksekliğinde topuk levhası,</a:t>
            </a:r>
          </a:p>
          <a:p>
            <a:r>
              <a:rPr lang="tr-TR" dirty="0" smtClean="0"/>
              <a:t>Topuk levhası ile ana korkuluk arasında açıklıklar 47 santimetreden fazla olmayacak şekilde konulan ara korkuluklar bulunmalıdır.</a:t>
            </a: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UYGUNSUZ ÇALIŞMALAR</a:t>
            </a:r>
            <a:endParaRPr lang="tr-TR" dirty="0"/>
          </a:p>
        </p:txBody>
      </p:sp>
      <p:sp>
        <p:nvSpPr>
          <p:cNvPr id="3" name="2 İçerik Yer Tutucusu"/>
          <p:cNvSpPr>
            <a:spLocks noGrp="1"/>
          </p:cNvSpPr>
          <p:nvPr>
            <p:ph idx="1"/>
          </p:nvPr>
        </p:nvSpPr>
        <p:spPr/>
        <p:txBody>
          <a:bodyPr/>
          <a:lstStyle/>
          <a:p>
            <a:endParaRPr lang="tr-TR" dirty="0"/>
          </a:p>
        </p:txBody>
      </p:sp>
      <p:pic>
        <p:nvPicPr>
          <p:cNvPr id="6146" name="Picture 2"/>
          <p:cNvPicPr>
            <a:picLocks noChangeAspect="1" noChangeArrowheads="1"/>
          </p:cNvPicPr>
          <p:nvPr/>
        </p:nvPicPr>
        <p:blipFill>
          <a:blip r:embed="rId2" cstate="print"/>
          <a:srcRect t="2756" b="3544"/>
          <a:stretch>
            <a:fillRect/>
          </a:stretch>
        </p:blipFill>
        <p:spPr bwMode="auto">
          <a:xfrm>
            <a:off x="539552" y="1700808"/>
            <a:ext cx="3816424" cy="4896544"/>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t="1471" b="1975"/>
          <a:stretch>
            <a:fillRect/>
          </a:stretch>
        </p:blipFill>
        <p:spPr bwMode="auto">
          <a:xfrm>
            <a:off x="4355976" y="1700807"/>
            <a:ext cx="4165554" cy="490940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YÜKSEKTE ÇALIŞACAK KİŞİNİN ÖZELLİKLERİ</a:t>
            </a:r>
            <a:endParaRPr lang="tr-TR" dirty="0"/>
          </a:p>
        </p:txBody>
      </p:sp>
      <p:sp>
        <p:nvSpPr>
          <p:cNvPr id="3" name="2 İçerik Yer Tutucusu"/>
          <p:cNvSpPr>
            <a:spLocks noGrp="1"/>
          </p:cNvSpPr>
          <p:nvPr>
            <p:ph idx="1"/>
          </p:nvPr>
        </p:nvSpPr>
        <p:spPr>
          <a:xfrm>
            <a:off x="1142108" y="1700808"/>
            <a:ext cx="6859786" cy="4752528"/>
          </a:xfrm>
        </p:spPr>
        <p:txBody>
          <a:bodyPr>
            <a:normAutofit/>
          </a:bodyPr>
          <a:lstStyle/>
          <a:p>
            <a:pPr>
              <a:buNone/>
            </a:pPr>
            <a:r>
              <a:rPr lang="tr-TR" dirty="0" smtClean="0"/>
              <a:t>	Yüksekte çalışacak kişinin;</a:t>
            </a:r>
          </a:p>
          <a:p>
            <a:r>
              <a:rPr lang="tr-TR" dirty="0" smtClean="0"/>
              <a:t>yükseklik korkusu, </a:t>
            </a:r>
          </a:p>
          <a:p>
            <a:r>
              <a:rPr lang="tr-TR" dirty="0" smtClean="0"/>
              <a:t>baş dönmesi, </a:t>
            </a:r>
          </a:p>
          <a:p>
            <a:r>
              <a:rPr lang="tr-TR" dirty="0" smtClean="0"/>
              <a:t>görme kusuru, </a:t>
            </a:r>
          </a:p>
          <a:p>
            <a:r>
              <a:rPr lang="tr-TR" dirty="0" smtClean="0"/>
              <a:t>şeker hastalığı, </a:t>
            </a:r>
          </a:p>
          <a:p>
            <a:r>
              <a:rPr lang="tr-TR" dirty="0" smtClean="0"/>
              <a:t>epilepsi, </a:t>
            </a:r>
          </a:p>
          <a:p>
            <a:r>
              <a:rPr lang="tr-TR" dirty="0" smtClean="0"/>
              <a:t>yüksek tansiyon, </a:t>
            </a:r>
          </a:p>
          <a:p>
            <a:r>
              <a:rPr lang="tr-TR" dirty="0" smtClean="0"/>
              <a:t>denge kusuru veya bozukluğu gibi kronik bir rahatsızlığı olup olmadığı kontrol edilmelidir.</a:t>
            </a: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KAPALI ALANLARDA ÇALIŞMALARDA İŞ SAĞLIĞI VE GÜVENLİĞİ</a:t>
            </a:r>
            <a:endParaRPr lang="tr-TR" dirty="0"/>
          </a:p>
        </p:txBody>
      </p:sp>
      <p:sp>
        <p:nvSpPr>
          <p:cNvPr id="3" name="2 İçerik Yer Tutucusu"/>
          <p:cNvSpPr>
            <a:spLocks noGrp="1"/>
          </p:cNvSpPr>
          <p:nvPr>
            <p:ph idx="1"/>
          </p:nvPr>
        </p:nvSpPr>
        <p:spPr/>
        <p:txBody>
          <a:bodyPr/>
          <a:lstStyle/>
          <a:p>
            <a:pPr>
              <a:buNone/>
            </a:pPr>
            <a:r>
              <a:rPr lang="tr-TR" dirty="0" smtClean="0"/>
              <a:t>	Kapalı alan nedir?</a:t>
            </a:r>
          </a:p>
          <a:p>
            <a:r>
              <a:rPr lang="tr-TR" dirty="0" smtClean="0"/>
              <a:t>Bir çalışanın girip görevini yapmasına olanak verecek genişlikte olan alandır.</a:t>
            </a:r>
          </a:p>
          <a:p>
            <a:r>
              <a:rPr lang="tr-TR" dirty="0" smtClean="0"/>
              <a:t>Giriş ve çıkışı kısıtlanmış ve sınırlanmış olduğu bir alandır.</a:t>
            </a:r>
          </a:p>
          <a:p>
            <a:r>
              <a:rPr lang="tr-TR" dirty="0" smtClean="0"/>
              <a:t>Sürekli olarak insan kullanımına açık olmayan bir alandır.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KAPALI ALANLARDA ÇALIŞMALARDA İŞ SAĞLIĞI VE GÜVENLİĞİ</a:t>
            </a:r>
            <a:endParaRPr lang="tr-TR" dirty="0"/>
          </a:p>
        </p:txBody>
      </p:sp>
      <p:sp>
        <p:nvSpPr>
          <p:cNvPr id="3" name="2 İçerik Yer Tutucusu"/>
          <p:cNvSpPr>
            <a:spLocks noGrp="1"/>
          </p:cNvSpPr>
          <p:nvPr>
            <p:ph idx="1"/>
          </p:nvPr>
        </p:nvSpPr>
        <p:spPr/>
        <p:txBody>
          <a:bodyPr/>
          <a:lstStyle/>
          <a:p>
            <a:pPr>
              <a:buNone/>
            </a:pPr>
            <a:r>
              <a:rPr lang="tr-TR" dirty="0" smtClean="0"/>
              <a:t>	İzin gerektiren kapalı alanlar;</a:t>
            </a:r>
          </a:p>
          <a:p>
            <a:r>
              <a:rPr lang="tr-TR" dirty="0" smtClean="0"/>
              <a:t>Ya potansiyel olarak tehlikeli atmosfer riski olan ya da içinde tehlikeli atmosfer bulunan ortamdır.</a:t>
            </a:r>
          </a:p>
          <a:p>
            <a:r>
              <a:rPr lang="tr-TR" dirty="0" smtClean="0"/>
              <a:t>Yutulma riskini oluşturan madde içeren ortamdır.</a:t>
            </a:r>
          </a:p>
          <a:p>
            <a:r>
              <a:rPr lang="tr-TR" dirty="0" smtClean="0"/>
              <a:t>İçbükey duvarları ile giren kişiyi tuzağa düşüp boğulmasına veya eğimli tabanı ve gittikçe incelen kesite sahip biçimde olan alandır.</a:t>
            </a:r>
          </a:p>
          <a:p>
            <a:r>
              <a:rPr lang="tr-TR" dirty="0" smtClean="0"/>
              <a:t>Bilinen diğer ciddi emniyet ve sağlık riskleri içeren ortamdır.</a:t>
            </a: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KAPALI ALANLARDA ÇALIŞMALARDA İŞ SAĞLIĞI VE GÜVENLİĞİ</a:t>
            </a:r>
            <a:endParaRPr lang="tr-TR" dirty="0"/>
          </a:p>
        </p:txBody>
      </p:sp>
      <p:sp>
        <p:nvSpPr>
          <p:cNvPr id="3" name="2 İçerik Yer Tutucusu"/>
          <p:cNvSpPr>
            <a:spLocks noGrp="1"/>
          </p:cNvSpPr>
          <p:nvPr>
            <p:ph idx="1"/>
          </p:nvPr>
        </p:nvSpPr>
        <p:spPr/>
        <p:txBody>
          <a:bodyPr numCol="2">
            <a:normAutofit/>
          </a:bodyPr>
          <a:lstStyle/>
          <a:p>
            <a:pPr>
              <a:buNone/>
            </a:pPr>
            <a:r>
              <a:rPr lang="tr-TR" dirty="0" smtClean="0"/>
              <a:t>	Sık çalışılan kapalı alanlar:</a:t>
            </a:r>
          </a:p>
          <a:p>
            <a:r>
              <a:rPr lang="tr-TR" dirty="0" smtClean="0"/>
              <a:t>Depolar,</a:t>
            </a:r>
          </a:p>
          <a:p>
            <a:r>
              <a:rPr lang="tr-TR" dirty="0" smtClean="0"/>
              <a:t>Kuyular,</a:t>
            </a:r>
          </a:p>
          <a:p>
            <a:r>
              <a:rPr lang="tr-TR" dirty="0" err="1" smtClean="0"/>
              <a:t>Menholler</a:t>
            </a:r>
            <a:r>
              <a:rPr lang="tr-TR" dirty="0" smtClean="0"/>
              <a:t>,</a:t>
            </a:r>
          </a:p>
          <a:p>
            <a:r>
              <a:rPr lang="tr-TR" dirty="0" smtClean="0"/>
              <a:t>Tüneller,</a:t>
            </a:r>
          </a:p>
          <a:p>
            <a:r>
              <a:rPr lang="tr-TR" dirty="0" smtClean="0"/>
              <a:t>Silolar,</a:t>
            </a:r>
          </a:p>
          <a:p>
            <a:r>
              <a:rPr lang="tr-TR" dirty="0" smtClean="0"/>
              <a:t>Su kuleleri,</a:t>
            </a:r>
          </a:p>
          <a:p>
            <a:r>
              <a:rPr lang="tr-TR" dirty="0" smtClean="0"/>
              <a:t>Tanklar,</a:t>
            </a:r>
          </a:p>
          <a:p>
            <a:r>
              <a:rPr lang="tr-TR" dirty="0" smtClean="0"/>
              <a:t>Yağ alma tesisleri,</a:t>
            </a:r>
          </a:p>
          <a:p>
            <a:r>
              <a:rPr lang="tr-TR" dirty="0" smtClean="0"/>
              <a:t>Gemiler,</a:t>
            </a:r>
          </a:p>
          <a:p>
            <a:r>
              <a:rPr lang="tr-TR" dirty="0" smtClean="0"/>
              <a:t>Kazanlar,</a:t>
            </a:r>
          </a:p>
          <a:p>
            <a:r>
              <a:rPr lang="tr-TR" dirty="0" smtClean="0"/>
              <a:t>Mahzenler,</a:t>
            </a:r>
          </a:p>
          <a:p>
            <a:r>
              <a:rPr lang="tr-TR" dirty="0" smtClean="0"/>
              <a:t>Üstü açık su depoları,</a:t>
            </a:r>
          </a:p>
          <a:p>
            <a:r>
              <a:rPr lang="tr-TR" dirty="0" smtClean="0"/>
              <a:t>Alttan girişli muhafazalar.</a:t>
            </a: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KAPALI ALANLARDA ÇALIŞMALARDA İŞ SAĞLIĞI VE GÜVENLİĞİ</a:t>
            </a:r>
            <a:endParaRPr lang="tr-TR" dirty="0"/>
          </a:p>
        </p:txBody>
      </p:sp>
      <p:sp>
        <p:nvSpPr>
          <p:cNvPr id="3" name="2 İçerik Yer Tutucusu"/>
          <p:cNvSpPr>
            <a:spLocks noGrp="1"/>
          </p:cNvSpPr>
          <p:nvPr>
            <p:ph idx="1"/>
          </p:nvPr>
        </p:nvSpPr>
        <p:spPr>
          <a:xfrm>
            <a:off x="1142108" y="1905000"/>
            <a:ext cx="6859786" cy="4620344"/>
          </a:xfrm>
        </p:spPr>
        <p:txBody>
          <a:bodyPr>
            <a:normAutofit/>
          </a:bodyPr>
          <a:lstStyle/>
          <a:p>
            <a:pPr>
              <a:buNone/>
            </a:pPr>
            <a:r>
              <a:rPr lang="tr-TR" dirty="0" smtClean="0"/>
              <a:t>	Kapalı alanlarda atmosferik açıdan tehlike ve risklere neler neden olabilir?</a:t>
            </a:r>
          </a:p>
          <a:p>
            <a:r>
              <a:rPr lang="tr-TR" dirty="0" smtClean="0"/>
              <a:t>Buralarda daha önceden kimyasal maddelerin depolanması,</a:t>
            </a:r>
          </a:p>
          <a:p>
            <a:r>
              <a:rPr lang="tr-TR" dirty="0" smtClean="0"/>
              <a:t>Kazayla oluşan döküntü ve kaçaklar,</a:t>
            </a:r>
          </a:p>
          <a:p>
            <a:r>
              <a:rPr lang="tr-TR" dirty="0" smtClean="0"/>
              <a:t>Kimyasal reaksiyonlar,</a:t>
            </a:r>
          </a:p>
          <a:p>
            <a:r>
              <a:rPr lang="tr-TR" dirty="0" err="1" smtClean="0"/>
              <a:t>Oksidasyon</a:t>
            </a:r>
            <a:r>
              <a:rPr lang="tr-TR" dirty="0" smtClean="0"/>
              <a:t>,</a:t>
            </a:r>
          </a:p>
          <a:p>
            <a:r>
              <a:rPr lang="tr-TR" dirty="0" smtClean="0"/>
              <a:t>Mekanik operasyonlar,</a:t>
            </a:r>
          </a:p>
          <a:p>
            <a:r>
              <a:rPr lang="tr-TR" dirty="0" err="1" smtClean="0"/>
              <a:t>İnert</a:t>
            </a:r>
            <a:r>
              <a:rPr lang="tr-TR" dirty="0" smtClean="0"/>
              <a:t> işlemleri.</a:t>
            </a: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KAPALI ALANLARDA ÇALIŞMALARDA İŞ SAĞLIĞI VE GÜVENLİĞİ</a:t>
            </a:r>
            <a:endParaRPr lang="tr-TR" dirty="0"/>
          </a:p>
        </p:txBody>
      </p:sp>
      <p:sp>
        <p:nvSpPr>
          <p:cNvPr id="3" name="2 İçerik Yer Tutucusu"/>
          <p:cNvSpPr>
            <a:spLocks noGrp="1"/>
          </p:cNvSpPr>
          <p:nvPr>
            <p:ph idx="1"/>
          </p:nvPr>
        </p:nvSpPr>
        <p:spPr>
          <a:xfrm>
            <a:off x="1115616" y="1556792"/>
            <a:ext cx="6859786" cy="1800200"/>
          </a:xfrm>
        </p:spPr>
        <p:txBody>
          <a:bodyPr/>
          <a:lstStyle/>
          <a:p>
            <a:pPr>
              <a:buNone/>
            </a:pPr>
            <a:r>
              <a:rPr lang="tr-TR" dirty="0" smtClean="0"/>
              <a:t>	Kapalı alanlarda tehlike ve riskler:</a:t>
            </a:r>
          </a:p>
          <a:p>
            <a:r>
              <a:rPr lang="tr-TR" dirty="0" smtClean="0"/>
              <a:t>Oksijen eksikliği,</a:t>
            </a:r>
          </a:p>
          <a:p>
            <a:endParaRPr lang="tr-TR" dirty="0"/>
          </a:p>
        </p:txBody>
      </p:sp>
      <p:graphicFrame>
        <p:nvGraphicFramePr>
          <p:cNvPr id="4" name="3 Tablo"/>
          <p:cNvGraphicFramePr>
            <a:graphicFrameLocks noGrp="1"/>
          </p:cNvGraphicFramePr>
          <p:nvPr/>
        </p:nvGraphicFramePr>
        <p:xfrm>
          <a:off x="0" y="2852936"/>
          <a:ext cx="9144000" cy="3816424"/>
        </p:xfrm>
        <a:graphic>
          <a:graphicData uri="http://schemas.openxmlformats.org/drawingml/2006/table">
            <a:tbl>
              <a:tblPr firstRow="1" bandRow="1">
                <a:tableStyleId>{5C22544A-7EE6-4342-B048-85BDC9FD1C3A}</a:tableStyleId>
              </a:tblPr>
              <a:tblGrid>
                <a:gridCol w="1944217">
                  <a:extLst>
                    <a:ext uri="{9D8B030D-6E8A-4147-A177-3AD203B41FA5}">
                      <a16:colId xmlns:a16="http://schemas.microsoft.com/office/drawing/2014/main" val="20000"/>
                    </a:ext>
                  </a:extLst>
                </a:gridCol>
                <a:gridCol w="7199783">
                  <a:extLst>
                    <a:ext uri="{9D8B030D-6E8A-4147-A177-3AD203B41FA5}">
                      <a16:colId xmlns:a16="http://schemas.microsoft.com/office/drawing/2014/main" val="20001"/>
                    </a:ext>
                  </a:extLst>
                </a:gridCol>
              </a:tblGrid>
              <a:tr h="415819">
                <a:tc>
                  <a:txBody>
                    <a:bodyPr/>
                    <a:lstStyle/>
                    <a:p>
                      <a:r>
                        <a:rPr lang="tr-TR" dirty="0" smtClean="0"/>
                        <a:t>Oksijen %</a:t>
                      </a:r>
                      <a:endParaRPr lang="tr-TR" dirty="0"/>
                    </a:p>
                  </a:txBody>
                  <a:tcPr/>
                </a:tc>
                <a:tc>
                  <a:txBody>
                    <a:bodyPr/>
                    <a:lstStyle/>
                    <a:p>
                      <a:r>
                        <a:rPr lang="tr-TR" dirty="0" smtClean="0"/>
                        <a:t>FİZİKSEL ETKİLERİ</a:t>
                      </a:r>
                      <a:endParaRPr lang="tr-TR" dirty="0"/>
                    </a:p>
                  </a:txBody>
                  <a:tcPr/>
                </a:tc>
                <a:extLst>
                  <a:ext uri="{0D108BD9-81ED-4DB2-BD59-A6C34878D82A}">
                    <a16:rowId xmlns:a16="http://schemas.microsoft.com/office/drawing/2014/main" val="10000"/>
                  </a:ext>
                </a:extLst>
              </a:tr>
              <a:tr h="415819">
                <a:tc>
                  <a:txBody>
                    <a:bodyPr/>
                    <a:lstStyle/>
                    <a:p>
                      <a:r>
                        <a:rPr lang="tr-TR" dirty="0" smtClean="0"/>
                        <a:t>%19,5-16</a:t>
                      </a:r>
                      <a:endParaRPr lang="tr-TR" dirty="0"/>
                    </a:p>
                  </a:txBody>
                  <a:tcPr/>
                </a:tc>
                <a:tc>
                  <a:txBody>
                    <a:bodyPr/>
                    <a:lstStyle/>
                    <a:p>
                      <a:r>
                        <a:rPr lang="tr-TR" dirty="0" smtClean="0"/>
                        <a:t>Görünen</a:t>
                      </a:r>
                      <a:r>
                        <a:rPr lang="tr-TR" baseline="0" dirty="0" smtClean="0"/>
                        <a:t> etki yok</a:t>
                      </a:r>
                      <a:endParaRPr lang="tr-TR" dirty="0"/>
                    </a:p>
                  </a:txBody>
                  <a:tcPr/>
                </a:tc>
                <a:extLst>
                  <a:ext uri="{0D108BD9-81ED-4DB2-BD59-A6C34878D82A}">
                    <a16:rowId xmlns:a16="http://schemas.microsoft.com/office/drawing/2014/main" val="10001"/>
                  </a:ext>
                </a:extLst>
              </a:tr>
              <a:tr h="717716">
                <a:tc>
                  <a:txBody>
                    <a:bodyPr/>
                    <a:lstStyle/>
                    <a:p>
                      <a:r>
                        <a:rPr lang="tr-TR" dirty="0" smtClean="0"/>
                        <a:t>%16-12</a:t>
                      </a:r>
                      <a:endParaRPr lang="tr-TR" dirty="0"/>
                    </a:p>
                  </a:txBody>
                  <a:tcPr/>
                </a:tc>
                <a:tc>
                  <a:txBody>
                    <a:bodyPr/>
                    <a:lstStyle/>
                    <a:p>
                      <a:r>
                        <a:rPr lang="tr-TR" dirty="0" smtClean="0"/>
                        <a:t>Soluk alıp</a:t>
                      </a:r>
                      <a:r>
                        <a:rPr lang="tr-TR" baseline="0" dirty="0" smtClean="0"/>
                        <a:t> verme hızlanır. Kalp atışı hızlanır. Dikkat, düşünme, koordinasyon bozukluğu görülür.</a:t>
                      </a:r>
                      <a:endParaRPr lang="tr-TR" dirty="0"/>
                    </a:p>
                  </a:txBody>
                  <a:tcPr/>
                </a:tc>
                <a:extLst>
                  <a:ext uri="{0D108BD9-81ED-4DB2-BD59-A6C34878D82A}">
                    <a16:rowId xmlns:a16="http://schemas.microsoft.com/office/drawing/2014/main" val="10002"/>
                  </a:ext>
                </a:extLst>
              </a:tr>
              <a:tr h="717716">
                <a:tc>
                  <a:txBody>
                    <a:bodyPr/>
                    <a:lstStyle/>
                    <a:p>
                      <a:r>
                        <a:rPr lang="tr-TR" dirty="0" smtClean="0"/>
                        <a:t>%12-10</a:t>
                      </a:r>
                      <a:endParaRPr lang="tr-TR" dirty="0"/>
                    </a:p>
                  </a:txBody>
                  <a:tcPr/>
                </a:tc>
                <a:tc>
                  <a:txBody>
                    <a:bodyPr/>
                    <a:lstStyle/>
                    <a:p>
                      <a:r>
                        <a:rPr lang="tr-TR" dirty="0" smtClean="0"/>
                        <a:t>Karar vermede</a:t>
                      </a:r>
                      <a:r>
                        <a:rPr lang="tr-TR" baseline="0" dirty="0" smtClean="0"/>
                        <a:t> </a:t>
                      </a:r>
                      <a:r>
                        <a:rPr lang="tr-TR" dirty="0" smtClean="0"/>
                        <a:t>güçlük, kas kontrolü zayıflar. Kaslar çabuk</a:t>
                      </a:r>
                      <a:r>
                        <a:rPr lang="tr-TR" baseline="0" dirty="0" smtClean="0"/>
                        <a:t> yorulur. Kesik kesik soluma görülür.</a:t>
                      </a:r>
                      <a:endParaRPr lang="tr-TR" dirty="0"/>
                    </a:p>
                  </a:txBody>
                  <a:tcPr/>
                </a:tc>
                <a:extLst>
                  <a:ext uri="{0D108BD9-81ED-4DB2-BD59-A6C34878D82A}">
                    <a16:rowId xmlns:a16="http://schemas.microsoft.com/office/drawing/2014/main" val="10003"/>
                  </a:ext>
                </a:extLst>
              </a:tr>
              <a:tr h="717716">
                <a:tc>
                  <a:txBody>
                    <a:bodyPr/>
                    <a:lstStyle/>
                    <a:p>
                      <a:r>
                        <a:rPr lang="tr-TR" dirty="0" smtClean="0"/>
                        <a:t>%10-6</a:t>
                      </a:r>
                      <a:endParaRPr lang="tr-TR" dirty="0"/>
                    </a:p>
                  </a:txBody>
                  <a:tcPr/>
                </a:tc>
                <a:tc>
                  <a:txBody>
                    <a:bodyPr/>
                    <a:lstStyle/>
                    <a:p>
                      <a:r>
                        <a:rPr lang="tr-TR" dirty="0" smtClean="0"/>
                        <a:t>Mide bulantısı ve kusma. Hareket etmede güçlük veya</a:t>
                      </a:r>
                      <a:r>
                        <a:rPr lang="tr-TR" baseline="0" dirty="0" smtClean="0"/>
                        <a:t> hareket kaybı. Ölümle sonuçlanan bilinçsizlik</a:t>
                      </a:r>
                      <a:endParaRPr lang="tr-TR" dirty="0"/>
                    </a:p>
                  </a:txBody>
                  <a:tcPr/>
                </a:tc>
                <a:extLst>
                  <a:ext uri="{0D108BD9-81ED-4DB2-BD59-A6C34878D82A}">
                    <a16:rowId xmlns:a16="http://schemas.microsoft.com/office/drawing/2014/main" val="10004"/>
                  </a:ext>
                </a:extLst>
              </a:tr>
              <a:tr h="415819">
                <a:tc>
                  <a:txBody>
                    <a:bodyPr/>
                    <a:lstStyle/>
                    <a:p>
                      <a:r>
                        <a:rPr lang="tr-TR" dirty="0" smtClean="0"/>
                        <a:t>%6-8</a:t>
                      </a:r>
                      <a:endParaRPr lang="tr-TR" dirty="0"/>
                    </a:p>
                  </a:txBody>
                  <a:tcPr/>
                </a:tc>
                <a:tc>
                  <a:txBody>
                    <a:bodyPr/>
                    <a:lstStyle/>
                    <a:p>
                      <a:r>
                        <a:rPr lang="tr-TR" dirty="0" smtClean="0"/>
                        <a:t>Nefes almada güçlük. Çırpınma. Birkaç dakikada ölüm.</a:t>
                      </a:r>
                      <a:endParaRPr lang="tr-TR" dirty="0"/>
                    </a:p>
                  </a:txBody>
                  <a:tcPr/>
                </a:tc>
                <a:extLst>
                  <a:ext uri="{0D108BD9-81ED-4DB2-BD59-A6C34878D82A}">
                    <a16:rowId xmlns:a16="http://schemas.microsoft.com/office/drawing/2014/main" val="10005"/>
                  </a:ext>
                </a:extLst>
              </a:tr>
              <a:tr h="415819">
                <a:tc>
                  <a:txBody>
                    <a:bodyPr/>
                    <a:lstStyle/>
                    <a:p>
                      <a:r>
                        <a:rPr lang="tr-TR" dirty="0" smtClean="0"/>
                        <a:t>%6-4</a:t>
                      </a:r>
                      <a:endParaRPr lang="tr-TR" dirty="0"/>
                    </a:p>
                  </a:txBody>
                  <a:tcPr/>
                </a:tc>
                <a:tc>
                  <a:txBody>
                    <a:bodyPr/>
                    <a:lstStyle/>
                    <a:p>
                      <a:r>
                        <a:rPr lang="tr-TR" dirty="0" smtClean="0"/>
                        <a:t>40 saniyede koma, ölüm</a:t>
                      </a:r>
                      <a:endParaRPr lang="tr-TR" dirty="0"/>
                    </a:p>
                  </a:txBody>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KAPALI ALANLARDA ÇALIŞMALARDA İŞ SAĞLIĞI VE GÜVENLİĞİ</a:t>
            </a:r>
            <a:endParaRPr lang="tr-TR" dirty="0"/>
          </a:p>
        </p:txBody>
      </p:sp>
      <p:sp>
        <p:nvSpPr>
          <p:cNvPr id="3" name="2 İçerik Yer Tutucusu"/>
          <p:cNvSpPr>
            <a:spLocks noGrp="1"/>
          </p:cNvSpPr>
          <p:nvPr>
            <p:ph idx="1"/>
          </p:nvPr>
        </p:nvSpPr>
        <p:spPr/>
        <p:txBody>
          <a:bodyPr/>
          <a:lstStyle/>
          <a:p>
            <a:r>
              <a:rPr lang="tr-TR" dirty="0" smtClean="0"/>
              <a:t>Oksijen zenginleşmesi,</a:t>
            </a:r>
          </a:p>
          <a:p>
            <a:r>
              <a:rPr lang="tr-TR" dirty="0" smtClean="0"/>
              <a:t>Yanıcı/patlayıcı gazlar,</a:t>
            </a:r>
          </a:p>
          <a:p>
            <a:r>
              <a:rPr lang="tr-TR" dirty="0" err="1" smtClean="0"/>
              <a:t>Toksik</a:t>
            </a:r>
            <a:r>
              <a:rPr lang="tr-TR" dirty="0" smtClean="0"/>
              <a:t> gazlar</a:t>
            </a:r>
          </a:p>
          <a:p>
            <a:pPr lvl="1"/>
            <a:r>
              <a:rPr lang="tr-TR" dirty="0" err="1" smtClean="0"/>
              <a:t>Karbonmonoksit</a:t>
            </a:r>
            <a:r>
              <a:rPr lang="tr-TR" dirty="0" smtClean="0"/>
              <a:t> (CO)</a:t>
            </a:r>
          </a:p>
          <a:p>
            <a:pPr lvl="1"/>
            <a:r>
              <a:rPr lang="tr-TR" dirty="0" smtClean="0"/>
              <a:t>Hidrojen Sülfür (H</a:t>
            </a:r>
            <a:r>
              <a:rPr lang="tr-TR" baseline="-25000" dirty="0" smtClean="0"/>
              <a:t>2</a:t>
            </a:r>
            <a:r>
              <a:rPr lang="tr-TR" dirty="0" smtClean="0"/>
              <a:t>S)</a:t>
            </a:r>
          </a:p>
          <a:p>
            <a:pPr lvl="1"/>
            <a:r>
              <a:rPr lang="tr-TR" dirty="0" smtClean="0"/>
              <a:t>Kükürt Dioksit (SO</a:t>
            </a:r>
            <a:r>
              <a:rPr lang="tr-TR" baseline="-25000" dirty="0" smtClean="0"/>
              <a:t>2</a:t>
            </a:r>
            <a:r>
              <a:rPr lang="tr-TR" dirty="0" smtClean="0"/>
              <a:t>)</a:t>
            </a:r>
          </a:p>
          <a:p>
            <a:pPr lvl="1"/>
            <a:r>
              <a:rPr lang="tr-TR" dirty="0" smtClean="0"/>
              <a:t>Amonyak (NH</a:t>
            </a:r>
            <a:r>
              <a:rPr lang="tr-TR" baseline="-25000" dirty="0" smtClean="0"/>
              <a:t>3</a:t>
            </a:r>
            <a:r>
              <a:rPr lang="tr-TR" dirty="0" smtClean="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KAPALI ALANA GİRİŞ PROSEDÜRÜ</a:t>
            </a:r>
            <a:endParaRPr lang="tr-TR" dirty="0"/>
          </a:p>
        </p:txBody>
      </p:sp>
      <p:sp>
        <p:nvSpPr>
          <p:cNvPr id="3" name="2 İçerik Yer Tutucusu"/>
          <p:cNvSpPr>
            <a:spLocks noGrp="1"/>
          </p:cNvSpPr>
          <p:nvPr>
            <p:ph idx="1"/>
          </p:nvPr>
        </p:nvSpPr>
        <p:spPr>
          <a:xfrm>
            <a:off x="1142108" y="1766900"/>
            <a:ext cx="6859786" cy="3324200"/>
          </a:xfrm>
        </p:spPr>
        <p:txBody>
          <a:bodyPr/>
          <a:lstStyle/>
          <a:p>
            <a:r>
              <a:rPr lang="tr-TR" dirty="0" smtClean="0"/>
              <a:t>Herhangi bir çalışanın izin gerektiren kapalı alana girişinden önce bir prosedür ve önlem sistemi oluşturulmalı ve bu plan izlenmelidir.</a:t>
            </a:r>
          </a:p>
          <a:p>
            <a:r>
              <a:rPr lang="tr-TR" dirty="0" smtClean="0"/>
              <a:t>Kapalı alanda çalışma yapmadan önce kapalı alanlarda çalışma formu dikkatle okunmalı ve doldurulmalıdır.</a:t>
            </a:r>
          </a:p>
          <a:p>
            <a:r>
              <a:rPr lang="tr-TR" dirty="0" smtClean="0"/>
              <a:t>Kapalı alanlarda yapılacak çalışmalarda en az bir gözetmen bulunmalıdır.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Yazı Tahtası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Office_9529494_TF02804846_TF02804846" id="{EB671898-DFF6-4A21-9F6F-F4BD7303EE4C}" vid="{EA7E2B1D-C724-4643-A28D-720D24334D37}"/>
    </a:ext>
  </a:extLst>
</a:theme>
</file>

<file path=docProps/app.xml><?xml version="1.0" encoding="utf-8"?>
<Properties xmlns="http://schemas.openxmlformats.org/officeDocument/2006/extended-properties" xmlns:vt="http://schemas.openxmlformats.org/officeDocument/2006/docPropsVTypes">
  <Template>tf02804846</Template>
  <TotalTime>2852</TotalTime>
  <Words>2953</Words>
  <Application>Microsoft Office PowerPoint</Application>
  <PresentationFormat>Ekran Gösterisi (4:3)</PresentationFormat>
  <Paragraphs>559</Paragraphs>
  <Slides>107</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107</vt:i4>
      </vt:variant>
    </vt:vector>
  </HeadingPairs>
  <TitlesOfParts>
    <vt:vector size="115" baseType="lpstr">
      <vt:lpstr>Arial</vt:lpstr>
      <vt:lpstr>Consolas</vt:lpstr>
      <vt:lpstr>Corbel</vt:lpstr>
      <vt:lpstr>Garamond</vt:lpstr>
      <vt:lpstr>Times New Roman</vt:lpstr>
      <vt:lpstr>Times New Roman Tur</vt:lpstr>
      <vt:lpstr>Wingdings</vt:lpstr>
      <vt:lpstr>Yazı Tahtası 16x9</vt:lpstr>
      <vt:lpstr>TEMEL İŞ GÜVENLİĞİ EĞİTİMİ</vt:lpstr>
      <vt:lpstr>PowerPoint Sunusu</vt:lpstr>
      <vt:lpstr>TANIMLAR</vt:lpstr>
      <vt:lpstr>İŞ SAĞLIĞI VE GÜVENLİĞİ</vt:lpstr>
      <vt:lpstr>NEDEN İŞ SAĞLIĞI VE GÜVENLİĞİ?</vt:lpstr>
      <vt:lpstr>PowerPoint Sunusu</vt:lpstr>
      <vt:lpstr>PowerPoint Sunusu</vt:lpstr>
      <vt:lpstr>İŞ KAZALARININ ETKİLERİ</vt:lpstr>
      <vt:lpstr>İŞ KAZALARININ MALİYETLERİ</vt:lpstr>
      <vt:lpstr>6331 SAYILI İŞ SAĞLIĞI VE GÜVENLİĞİ KANUNU</vt:lpstr>
      <vt:lpstr>6331 SAYILI İŞ SAĞLIĞI VE GÜVENLİĞİ KANUNU</vt:lpstr>
      <vt:lpstr>6331 SAYILI İŞ SAĞLIĞI VE GÜVENLİĞİ KANUNU</vt:lpstr>
      <vt:lpstr>6331 SAYILI İŞ SAĞLIĞI VE GÜVENLİĞİ KANUNU</vt:lpstr>
      <vt:lpstr>6331 SAYILI İŞ SAĞLIĞI VE GÜVENLİĞİ KANUNU</vt:lpstr>
      <vt:lpstr>6331 SAYILI İŞ SAĞLIĞI VE GÜVENLİĞİ KANUNU</vt:lpstr>
      <vt:lpstr>6331 SAYILI İŞ SAĞLIĞI VE GÜVENLİĞİ KANUNU</vt:lpstr>
      <vt:lpstr>TEHLİKE-RİSK</vt:lpstr>
      <vt:lpstr>6331 SAYILI İŞ SAĞLIĞI VE GÜVENLİĞİ KANUNU</vt:lpstr>
      <vt:lpstr>6331 SAYILI İŞ SAĞLIĞI VE GÜVENLİĞİ KANUNU</vt:lpstr>
      <vt:lpstr>6331 SAYILI İŞ SAĞLIĞI VE GÜVENLİĞİ KANUNU</vt:lpstr>
      <vt:lpstr>6331 SAYILI İŞ SAĞLIĞI VE GÜVENLİĞİ KANUNU</vt:lpstr>
      <vt:lpstr>YARGITAY’A GÖRE;</vt:lpstr>
      <vt:lpstr>DEVLET-İŞVEREN-ÇALIŞAN’IN YÜKÜMLÜLÜKLERİ</vt:lpstr>
      <vt:lpstr>ÇALIŞANLARIN YÜKÜMLÜLÜKLERİ</vt:lpstr>
      <vt:lpstr>İŞYERİNİN TEMİZLİĞİ VE DÜZENİ</vt:lpstr>
      <vt:lpstr>İŞYERİNİN TEMİZLİĞİ VE DÜZENİ</vt:lpstr>
      <vt:lpstr>İŞYERİNİN TEMİZLİĞİ VE DÜZENİ</vt:lpstr>
      <vt:lpstr>İŞ KAZASI VE MESLEK HASTALIĞINDAN DOĞAN HUKUKİ SONUÇLAR</vt:lpstr>
      <vt:lpstr>KİMYASAL RİSK ETMENLERİ</vt:lpstr>
      <vt:lpstr>KİMYASAL RİSK ETMENLERİ</vt:lpstr>
      <vt:lpstr>KİMYASAL RİSK ETMENLERİ</vt:lpstr>
      <vt:lpstr>KİMYASAL RİSK ETMENLERİ</vt:lpstr>
      <vt:lpstr>FİZİKSEL RİSK ETMENLERİ</vt:lpstr>
      <vt:lpstr>FİZİKSEL RİSK ETMENLERİ</vt:lpstr>
      <vt:lpstr>PowerPoint Sunusu</vt:lpstr>
      <vt:lpstr>FİZİKSEL RİSK ETMENLERİ</vt:lpstr>
      <vt:lpstr>FİZİKSEL RİSK ETMENLERİ</vt:lpstr>
      <vt:lpstr>PowerPoint Sunusu</vt:lpstr>
      <vt:lpstr>FİZİKSEL RİSK ETMENLERİ</vt:lpstr>
      <vt:lpstr>FİZİKSEL RİSK ETMENLERİ</vt:lpstr>
      <vt:lpstr>FİZİKSEL RİSK ETMENLERİ</vt:lpstr>
      <vt:lpstr>ERGONOMİK RİSK ETMENLERİ</vt:lpstr>
      <vt:lpstr>ERGONOMİK RİSK ETMENLERİ</vt:lpstr>
      <vt:lpstr>ELLE KALDIRMA VE TAŞIMA</vt:lpstr>
      <vt:lpstr>ELLE KALDIRMA VE TAŞIMA</vt:lpstr>
      <vt:lpstr>İŞ EKİPMANLARININ GÜVENLİ KULLANIMI</vt:lpstr>
      <vt:lpstr>EKRANLI ARAÇLARLA ÇALIŞMA</vt:lpstr>
      <vt:lpstr>ELEKTRİK, TEHLİKELERİ, RİSKLERİ VE ÖNLEMLERİ</vt:lpstr>
      <vt:lpstr>ELEKTRİK, TEHLİKELERİ, RİSKLERİ VE ÖNLEMLERİ</vt:lpstr>
      <vt:lpstr>ELEKTRİK, TEHLİKELERİ, RİSKLERİ VE ÖNLEMLERİ</vt:lpstr>
      <vt:lpstr>ELEKTRİK, TEHLİKELERİ, RİSKLERİ VE ÖNLEMLERİ</vt:lpstr>
      <vt:lpstr>İŞ KAZALARININ SEBEPLERİ VE KORUNMA PRENSİPLERİ İLE TEKNİKLERİNİN UYGULANMASI</vt:lpstr>
      <vt:lpstr>İŞ KAZALARININ SEBEPLERİ VE KORUNMA PRENSİPLERİ İLE TEKNİKLERİNİN UYGULANMASI</vt:lpstr>
      <vt:lpstr>PowerPoint Sunusu</vt:lpstr>
      <vt:lpstr>PowerPoint Sunusu</vt:lpstr>
      <vt:lpstr>PowerPoint Sunusu</vt:lpstr>
      <vt:lpstr>PowerPoint Sunusu</vt:lpstr>
      <vt:lpstr>İŞ KAZALARININ SEBEPLERİ VE KORUNMA PRENSİPLERİ İLE TEKNİKLERİNİN UYGULANMASI</vt:lpstr>
      <vt:lpstr>PowerPoint Sunusu</vt:lpstr>
      <vt:lpstr>PowerPoint Sunusu</vt:lpstr>
      <vt:lpstr>PowerPoint Sunusu</vt:lpstr>
      <vt:lpstr>PowerPoint Sunusu</vt:lpstr>
      <vt:lpstr>PowerPoint Sunusu</vt:lpstr>
      <vt:lpstr>İŞ KAZALARININ SEBEPLERİ VE KORUNMA PRENSİPLERİ İLE TEKNİKLERİNİN UYGULANMASI</vt:lpstr>
      <vt:lpstr>KAZA TEORİSİ</vt:lpstr>
      <vt:lpstr>İŞ KAZALARININ SEBEPLERİ VE KORUNMA PRENSİPLERİ İLE TEKNİKLERİNİN UYGULANMASI</vt:lpstr>
      <vt:lpstr>GÜVENLİK VE SAĞLIK İŞARETLERİ</vt:lpstr>
      <vt:lpstr>GÜVENLİK VE SAĞLIK İŞARETLERİ</vt:lpstr>
      <vt:lpstr>GÜVENLİK VE SAĞLIK İŞARETLERİ</vt:lpstr>
      <vt:lpstr>KİŞİSEL KORUYUCU DONANIM KULLANIMI</vt:lpstr>
      <vt:lpstr>PowerPoint Sunusu</vt:lpstr>
      <vt:lpstr>İŞ SAĞLIĞI VE GÜVENLİĞİ GENEL KURALLARI VE GÜVENLİK KÜLTÜRÜ</vt:lpstr>
      <vt:lpstr>İŞ SAĞLIĞI VE GÜVENLİĞİ GENEL KURALLARI VE GÜVENLİK KÜLTÜRÜ</vt:lpstr>
      <vt:lpstr>İŞ KAZASI SAYILAN DURUMLAR</vt:lpstr>
      <vt:lpstr>TAHLİYE VE KURTARMA</vt:lpstr>
      <vt:lpstr>TAHLİYE VE KURTARMA</vt:lpstr>
      <vt:lpstr>YÜKSEKTE ÇALIŞMALARDA İŞ SAĞLIĞI VE GÜVENLİĞİ</vt:lpstr>
      <vt:lpstr>YÜKSEKTE ÇALIŞMALARDA İŞ SAĞLIĞI VE GÜVENLİĞİ</vt:lpstr>
      <vt:lpstr>YÜKSEKTE ÇALIŞMALARDA İŞ SAĞLIĞI VE GÜVENLİĞİ</vt:lpstr>
      <vt:lpstr>YÜKSEKTE ÇALIŞMALARDA İŞ SAĞLIĞI VE GÜVENLİĞİ</vt:lpstr>
      <vt:lpstr>YÜKSEKTE ÇALIŞMALARDA İŞ SAĞLIĞI VE GÜVENLİĞİ</vt:lpstr>
      <vt:lpstr>SEYYAR MERDİVENLER İLE ÇALIŞMA</vt:lpstr>
      <vt:lpstr>SEYYAR MERDİVENLER İLE ÇALIŞMA</vt:lpstr>
      <vt:lpstr>PowerPoint Sunusu</vt:lpstr>
      <vt:lpstr>PLATFORMLARDA YÜKSEKTE ÇALIŞMA</vt:lpstr>
      <vt:lpstr>PLATFORMLARDA YÜKSEKTE ÇALIŞMA</vt:lpstr>
      <vt:lpstr>PLATFORMLARDA YÜKSEKTE ÇALIŞMA</vt:lpstr>
      <vt:lpstr>PLATFORMLARDA YÜKSEKTE ÇALIŞMA</vt:lpstr>
      <vt:lpstr>PLATFORMLARDA YÜKSEKTE ÇALIŞMA</vt:lpstr>
      <vt:lpstr>YÜKSEKTE ÇALIŞMALARDA İŞ SAĞLIĞI VE GÜVENLİĞİ</vt:lpstr>
      <vt:lpstr>UYGUNSUZ ÇALIŞMALAR</vt:lpstr>
      <vt:lpstr>YÜKSEKTE ÇALIŞACAK KİŞİNİN ÖZELLİKLERİ</vt:lpstr>
      <vt:lpstr>KAPALI ALANLARDA ÇALIŞMALARDA İŞ SAĞLIĞI VE GÜVENLİĞİ</vt:lpstr>
      <vt:lpstr>KAPALI ALANLARDA ÇALIŞMALARDA İŞ SAĞLIĞI VE GÜVENLİĞİ</vt:lpstr>
      <vt:lpstr>KAPALI ALANLARDA ÇALIŞMALARDA İŞ SAĞLIĞI VE GÜVENLİĞİ</vt:lpstr>
      <vt:lpstr>KAPALI ALANLARDA ÇALIŞMALARDA İŞ SAĞLIĞI VE GÜVENLİĞİ</vt:lpstr>
      <vt:lpstr>KAPALI ALANLARDA ÇALIŞMALARDA İŞ SAĞLIĞI VE GÜVENLİĞİ</vt:lpstr>
      <vt:lpstr>KAPALI ALANLARDA ÇALIŞMALARDA İŞ SAĞLIĞI VE GÜVENLİĞİ</vt:lpstr>
      <vt:lpstr>KAPALI ALANA GİRİŞ PROSEDÜRÜ</vt:lpstr>
      <vt:lpstr>KAPALI ALANLARDA ÇALIŞMALARDA İŞ SAĞLIĞI VE GÜVENLİĞİ</vt:lpstr>
      <vt:lpstr>KAPALI ALANLARDA ÇALIŞMALARDA İŞ SAĞLIĞI VE GÜVENLİĞİ</vt:lpstr>
      <vt:lpstr>KAPALI ALANLARDA ÇALIŞMALARDA İŞ SAĞLIĞI VE GÜVENLİĞİ</vt:lpstr>
      <vt:lpstr>KAPALI ALANLARA GİRİŞ TALİMATI</vt:lpstr>
      <vt:lpstr>KAPALI ALANLARA GİRİŞ TALİMATI</vt:lpstr>
      <vt:lpstr>KAPALI ALANLARA GİRİŞ TALİMATI</vt:lpstr>
      <vt:lpstr>KAPALI ALAN NE ZAMAN TERK EDİLMELİDİR?</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TEMEL İŞ GÜVENLİĞİ EĞİTİMİ</dc:title>
  <dc:creator>ASOS OSGB 1</dc:creator>
  <cp:lastModifiedBy>CASPER</cp:lastModifiedBy>
  <cp:revision>241</cp:revision>
  <dcterms:created xsi:type="dcterms:W3CDTF">2018-04-10T10:55:37Z</dcterms:created>
  <dcterms:modified xsi:type="dcterms:W3CDTF">2021-06-29T08:03:47Z</dcterms:modified>
</cp:coreProperties>
</file>